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65" r:id="rId2"/>
    <p:sldId id="273" r:id="rId3"/>
    <p:sldId id="274" r:id="rId4"/>
    <p:sldId id="279" r:id="rId5"/>
    <p:sldId id="277" r:id="rId6"/>
    <p:sldId id="260" r:id="rId7"/>
  </p:sldIdLst>
  <p:sldSz cx="9144000" cy="6858000" type="screen4x3"/>
  <p:notesSz cx="6888163" cy="100203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0CC9"/>
    <a:srgbClr val="F0E230"/>
    <a:srgbClr val="F1F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06" autoAdjust="0"/>
  </p:normalViewPr>
  <p:slideViewPr>
    <p:cSldViewPr snapToGrid="0">
      <p:cViewPr varScale="1">
        <p:scale>
          <a:sx n="79" d="100"/>
          <a:sy n="79" d="100"/>
        </p:scale>
        <p:origin x="1598" y="173"/>
      </p:cViewPr>
      <p:guideLst>
        <p:guide pos="2880"/>
        <p:guide orient="horz" pos="2160"/>
      </p:guideLst>
    </p:cSldViewPr>
  </p:slideViewPr>
  <p:notesTextViewPr>
    <p:cViewPr>
      <p:scale>
        <a:sx n="1" d="1"/>
        <a:sy n="1" d="1"/>
      </p:scale>
      <p:origin x="0" y="0"/>
    </p:cViewPr>
  </p:notesTextViewPr>
  <p:notesViewPr>
    <p:cSldViewPr snapToGrid="0">
      <p:cViewPr varScale="1">
        <p:scale>
          <a:sx n="87" d="100"/>
          <a:sy n="87" d="100"/>
        </p:scale>
        <p:origin x="309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42235E-64F7-4C6F-8B4C-5ECC996BAF31}" type="doc">
      <dgm:prSet loTypeId="urn:microsoft.com/office/officeart/2005/8/layout/arrow2" loCatId="process" qsTypeId="urn:microsoft.com/office/officeart/2005/8/quickstyle/3d3" qsCatId="3D" csTypeId="urn:microsoft.com/office/officeart/2005/8/colors/accent2_1" csCatId="accent2" phldr="1"/>
      <dgm:spPr/>
      <dgm:t>
        <a:bodyPr/>
        <a:lstStyle/>
        <a:p>
          <a:endParaRPr kumimoji="1" lang="ja-JP" altLang="en-US"/>
        </a:p>
      </dgm:t>
    </dgm:pt>
    <dgm:pt modelId="{1A3216DF-1552-4B00-966D-E6325C1E0B03}">
      <dgm:prSet custT="1"/>
      <dgm:spPr/>
      <dgm:t>
        <a:bodyPr/>
        <a:lstStyle/>
        <a:p>
          <a:r>
            <a:rPr kumimoji="1" lang="ja-JP" altLang="en-US" sz="1000" dirty="0">
              <a:latin typeface="UD デジタル 教科書体 N-B" panose="02020700000000000000" pitchFamily="17" charset="-128"/>
              <a:ea typeface="UD デジタル 教科書体 N-B" panose="02020700000000000000" pitchFamily="17" charset="-128"/>
            </a:rPr>
            <a:t>毛細根が増える</a:t>
          </a:r>
          <a:endParaRPr lang="ja-JP" altLang="en-US" sz="1000" dirty="0">
            <a:latin typeface="UD デジタル 教科書体 N-B" panose="02020700000000000000" pitchFamily="17" charset="-128"/>
            <a:ea typeface="UD デジタル 教科書体 N-B" panose="02020700000000000000" pitchFamily="17" charset="-128"/>
          </a:endParaRPr>
        </a:p>
      </dgm:t>
    </dgm:pt>
    <dgm:pt modelId="{EF1E6602-091E-403B-B2C4-953A7C433FBE}" type="parTrans" cxnId="{FECEC1BF-3F1A-4EAA-A2F7-0CFB7E4C025E}">
      <dgm:prSet/>
      <dgm:spPr/>
      <dgm:t>
        <a:bodyPr/>
        <a:lstStyle/>
        <a:p>
          <a:endParaRPr kumimoji="1" lang="ja-JP" altLang="en-US"/>
        </a:p>
      </dgm:t>
    </dgm:pt>
    <dgm:pt modelId="{462474FC-AB2B-428D-AC29-492E3F09768A}" type="sibTrans" cxnId="{FECEC1BF-3F1A-4EAA-A2F7-0CFB7E4C025E}">
      <dgm:prSet/>
      <dgm:spPr/>
      <dgm:t>
        <a:bodyPr/>
        <a:lstStyle/>
        <a:p>
          <a:endParaRPr kumimoji="1" lang="ja-JP" altLang="en-US"/>
        </a:p>
      </dgm:t>
    </dgm:pt>
    <dgm:pt modelId="{4399A029-757A-4795-8B04-684A41BF178E}">
      <dgm:prSet custT="1"/>
      <dgm:spPr/>
      <dgm:t>
        <a:bodyPr/>
        <a:lstStyle/>
        <a:p>
          <a:r>
            <a:rPr kumimoji="1" lang="ja-JP" altLang="en-US" sz="800" dirty="0">
              <a:latin typeface="UD デジタル 教科書体 N-B" panose="02020700000000000000" pitchFamily="17" charset="-128"/>
              <a:ea typeface="UD デジタル 教科書体 N-B" panose="02020700000000000000" pitchFamily="17" charset="-128"/>
            </a:rPr>
            <a:t>根酸を出して養分の吸収が良くなる</a:t>
          </a:r>
          <a:endParaRPr lang="ja-JP" altLang="en-US" sz="800" dirty="0">
            <a:latin typeface="UD デジタル 教科書体 N-B" panose="02020700000000000000" pitchFamily="17" charset="-128"/>
            <a:ea typeface="UD デジタル 教科書体 N-B" panose="02020700000000000000" pitchFamily="17" charset="-128"/>
          </a:endParaRPr>
        </a:p>
      </dgm:t>
    </dgm:pt>
    <dgm:pt modelId="{197D7E4F-954A-4A08-A397-7B8BEA27F2FB}" type="parTrans" cxnId="{6036667B-4B89-49B9-BA3D-E1590BE920C7}">
      <dgm:prSet/>
      <dgm:spPr/>
      <dgm:t>
        <a:bodyPr/>
        <a:lstStyle/>
        <a:p>
          <a:endParaRPr kumimoji="1" lang="ja-JP" altLang="en-US"/>
        </a:p>
      </dgm:t>
    </dgm:pt>
    <dgm:pt modelId="{B628FF13-6BAB-4D69-864F-118238F33F8F}" type="sibTrans" cxnId="{6036667B-4B89-49B9-BA3D-E1590BE920C7}">
      <dgm:prSet/>
      <dgm:spPr/>
      <dgm:t>
        <a:bodyPr/>
        <a:lstStyle/>
        <a:p>
          <a:endParaRPr kumimoji="1" lang="ja-JP" altLang="en-US"/>
        </a:p>
      </dgm:t>
    </dgm:pt>
    <dgm:pt modelId="{F7480EE8-D6E8-4497-A1A8-A94003E6CFD7}">
      <dgm:prSet custT="1"/>
      <dgm:spPr/>
      <dgm:t>
        <a:bodyPr/>
        <a:lstStyle/>
        <a:p>
          <a:r>
            <a:rPr kumimoji="1" lang="ja-JP" altLang="en-US" sz="1000" dirty="0">
              <a:latin typeface="UD デジタル 教科書体 N-B" panose="02020700000000000000" pitchFamily="17" charset="-128"/>
              <a:ea typeface="UD デジタル 教科書体 N-B" panose="02020700000000000000" pitchFamily="17" charset="-128"/>
            </a:rPr>
            <a:t>毛細根の活性化</a:t>
          </a:r>
          <a:endParaRPr lang="ja-JP" altLang="en-US" sz="1000" dirty="0">
            <a:latin typeface="UD デジタル 教科書体 N-B" panose="02020700000000000000" pitchFamily="17" charset="-128"/>
            <a:ea typeface="UD デジタル 教科書体 N-B" panose="02020700000000000000" pitchFamily="17" charset="-128"/>
          </a:endParaRPr>
        </a:p>
      </dgm:t>
    </dgm:pt>
    <dgm:pt modelId="{AEC887A0-B1B0-482D-BEF5-3CC8FFC9D070}" type="parTrans" cxnId="{CDCD295C-55D8-4039-B6F1-0C64B51FA5DE}">
      <dgm:prSet/>
      <dgm:spPr/>
      <dgm:t>
        <a:bodyPr/>
        <a:lstStyle/>
        <a:p>
          <a:endParaRPr kumimoji="1" lang="ja-JP" altLang="en-US"/>
        </a:p>
      </dgm:t>
    </dgm:pt>
    <dgm:pt modelId="{D067EA72-BDE7-4497-99F5-80BA4B680478}" type="sibTrans" cxnId="{CDCD295C-55D8-4039-B6F1-0C64B51FA5DE}">
      <dgm:prSet/>
      <dgm:spPr/>
      <dgm:t>
        <a:bodyPr/>
        <a:lstStyle/>
        <a:p>
          <a:endParaRPr kumimoji="1" lang="ja-JP" altLang="en-US"/>
        </a:p>
      </dgm:t>
    </dgm:pt>
    <dgm:pt modelId="{C361A35C-9063-4442-A5B7-7DFB7A24414B}">
      <dgm:prSet custT="1"/>
      <dgm:spPr/>
      <dgm:t>
        <a:bodyPr/>
        <a:lstStyle/>
        <a:p>
          <a:r>
            <a:rPr kumimoji="1" lang="ja-JP" altLang="en-US" sz="800" dirty="0">
              <a:latin typeface="UD デジタル 教科書体 N-B" panose="02020700000000000000" pitchFamily="17" charset="-128"/>
              <a:ea typeface="UD デジタル 教科書体 N-B" panose="02020700000000000000" pitchFamily="17" charset="-128"/>
            </a:rPr>
            <a:t>根の代謝が良くなり根から落ちる有機物を食する微生物群が増える</a:t>
          </a:r>
          <a:endParaRPr lang="ja-JP" altLang="en-US" sz="800" dirty="0">
            <a:latin typeface="UD デジタル 教科書体 N-B" panose="02020700000000000000" pitchFamily="17" charset="-128"/>
            <a:ea typeface="UD デジタル 教科書体 N-B" panose="02020700000000000000" pitchFamily="17" charset="-128"/>
          </a:endParaRPr>
        </a:p>
      </dgm:t>
    </dgm:pt>
    <dgm:pt modelId="{69E96D64-8406-471D-ADB6-F87D9338E8D6}" type="parTrans" cxnId="{2DF92F81-8CE8-4708-BAAD-A977A98D7D2F}">
      <dgm:prSet/>
      <dgm:spPr/>
      <dgm:t>
        <a:bodyPr/>
        <a:lstStyle/>
        <a:p>
          <a:endParaRPr kumimoji="1" lang="ja-JP" altLang="en-US"/>
        </a:p>
      </dgm:t>
    </dgm:pt>
    <dgm:pt modelId="{76E17C50-6F17-41B5-B9FB-6576128F6FAB}" type="sibTrans" cxnId="{2DF92F81-8CE8-4708-BAAD-A977A98D7D2F}">
      <dgm:prSet/>
      <dgm:spPr/>
      <dgm:t>
        <a:bodyPr/>
        <a:lstStyle/>
        <a:p>
          <a:endParaRPr kumimoji="1" lang="ja-JP" altLang="en-US"/>
        </a:p>
      </dgm:t>
    </dgm:pt>
    <dgm:pt modelId="{4F62E96A-7EF5-4057-B125-09F3EC0A07F8}">
      <dgm:prSet custT="1"/>
      <dgm:spPr/>
      <dgm:t>
        <a:bodyPr/>
        <a:lstStyle/>
        <a:p>
          <a:r>
            <a:rPr kumimoji="1" lang="ja-JP" altLang="en-US" sz="1000" dirty="0">
              <a:latin typeface="UD デジタル 教科書体 N-B" panose="02020700000000000000" pitchFamily="17" charset="-128"/>
              <a:ea typeface="UD デジタル 教科書体 N-B" panose="02020700000000000000" pitchFamily="17" charset="-128"/>
            </a:rPr>
            <a:t>土壌中のバランスが良くなる</a:t>
          </a:r>
          <a:endParaRPr lang="ja-JP" altLang="en-US" sz="1000" dirty="0">
            <a:latin typeface="UD デジタル 教科書体 N-B" panose="02020700000000000000" pitchFamily="17" charset="-128"/>
            <a:ea typeface="UD デジタル 教科書体 N-B" panose="02020700000000000000" pitchFamily="17" charset="-128"/>
          </a:endParaRPr>
        </a:p>
      </dgm:t>
    </dgm:pt>
    <dgm:pt modelId="{AD2D7EFA-43BE-4936-8F89-A1E8A93E70AB}" type="parTrans" cxnId="{3BE6D352-37AC-4F0E-BACA-4244B2416D50}">
      <dgm:prSet/>
      <dgm:spPr/>
      <dgm:t>
        <a:bodyPr/>
        <a:lstStyle/>
        <a:p>
          <a:endParaRPr kumimoji="1" lang="ja-JP" altLang="en-US"/>
        </a:p>
      </dgm:t>
    </dgm:pt>
    <dgm:pt modelId="{49749F40-C85D-40FE-B8F3-F4FFB57239C9}" type="sibTrans" cxnId="{3BE6D352-37AC-4F0E-BACA-4244B2416D50}">
      <dgm:prSet/>
      <dgm:spPr/>
      <dgm:t>
        <a:bodyPr/>
        <a:lstStyle/>
        <a:p>
          <a:endParaRPr kumimoji="1" lang="ja-JP" altLang="en-US"/>
        </a:p>
      </dgm:t>
    </dgm:pt>
    <dgm:pt modelId="{57BB2209-61B6-420B-9E82-631C4F83D986}">
      <dgm:prSet custT="1"/>
      <dgm:spPr/>
      <dgm:t>
        <a:bodyPr/>
        <a:lstStyle/>
        <a:p>
          <a:r>
            <a:rPr kumimoji="1" lang="ja-JP" altLang="en-US" sz="800" dirty="0">
              <a:latin typeface="UD デジタル 教科書体 N-B" panose="02020700000000000000" pitchFamily="17" charset="-128"/>
              <a:ea typeface="UD デジタル 教科書体 N-B" panose="02020700000000000000" pitchFamily="17" charset="-128"/>
            </a:rPr>
            <a:t>養分補給が容易になり減肥効果や減農薬に繋がる</a:t>
          </a:r>
          <a:endParaRPr lang="ja-JP" altLang="en-US" sz="800" dirty="0">
            <a:latin typeface="UD デジタル 教科書体 N-B" panose="02020700000000000000" pitchFamily="17" charset="-128"/>
            <a:ea typeface="UD デジタル 教科書体 N-B" panose="02020700000000000000" pitchFamily="17" charset="-128"/>
          </a:endParaRPr>
        </a:p>
      </dgm:t>
    </dgm:pt>
    <dgm:pt modelId="{B467783D-F8D4-4EF7-895D-F6FDEBF59F1C}" type="parTrans" cxnId="{D9CBF993-617A-403E-BC51-48C9386BA141}">
      <dgm:prSet/>
      <dgm:spPr/>
      <dgm:t>
        <a:bodyPr/>
        <a:lstStyle/>
        <a:p>
          <a:endParaRPr kumimoji="1" lang="ja-JP" altLang="en-US"/>
        </a:p>
      </dgm:t>
    </dgm:pt>
    <dgm:pt modelId="{54388B7D-E384-47E2-AFF5-4547DFE47743}" type="sibTrans" cxnId="{D9CBF993-617A-403E-BC51-48C9386BA141}">
      <dgm:prSet/>
      <dgm:spPr/>
      <dgm:t>
        <a:bodyPr/>
        <a:lstStyle/>
        <a:p>
          <a:endParaRPr kumimoji="1" lang="ja-JP" altLang="en-US"/>
        </a:p>
      </dgm:t>
    </dgm:pt>
    <dgm:pt modelId="{D5DFFCB8-4F0E-4EEA-80AB-754E5D805135}" type="pres">
      <dgm:prSet presAssocID="{E442235E-64F7-4C6F-8B4C-5ECC996BAF31}" presName="arrowDiagram" presStyleCnt="0">
        <dgm:presLayoutVars>
          <dgm:chMax val="5"/>
          <dgm:dir/>
          <dgm:resizeHandles val="exact"/>
        </dgm:presLayoutVars>
      </dgm:prSet>
      <dgm:spPr/>
    </dgm:pt>
    <dgm:pt modelId="{549E22C2-E5FA-4C15-8F30-D7CB16AA0F6E}" type="pres">
      <dgm:prSet presAssocID="{E442235E-64F7-4C6F-8B4C-5ECC996BAF31}" presName="arrow" presStyleLbl="bgShp" presStyleIdx="0" presStyleCnt="1" custScaleY="207820"/>
      <dgm:spPr/>
    </dgm:pt>
    <dgm:pt modelId="{471B3E76-4BA9-4717-8EDC-FF893576D66B}" type="pres">
      <dgm:prSet presAssocID="{E442235E-64F7-4C6F-8B4C-5ECC996BAF31}" presName="arrowDiagram3" presStyleCnt="0"/>
      <dgm:spPr/>
    </dgm:pt>
    <dgm:pt modelId="{3E01B73E-55E0-4E7B-9986-ADFCE94392E7}" type="pres">
      <dgm:prSet presAssocID="{1A3216DF-1552-4B00-966D-E6325C1E0B03}" presName="bullet3a" presStyleLbl="node1" presStyleIdx="0" presStyleCnt="3" custLinFactX="98391" custLinFactY="6826" custLinFactNeighborX="100000" custLinFactNeighborY="100000"/>
      <dgm:spPr/>
    </dgm:pt>
    <dgm:pt modelId="{05CAB824-087F-4036-8A38-6555358B5B13}" type="pres">
      <dgm:prSet presAssocID="{1A3216DF-1552-4B00-966D-E6325C1E0B03}" presName="textBox3a" presStyleLbl="revTx" presStyleIdx="0" presStyleCnt="3" custScaleX="93264" custLinFactNeighborX="25544" custLinFactNeighborY="41537">
        <dgm:presLayoutVars>
          <dgm:bulletEnabled val="1"/>
        </dgm:presLayoutVars>
      </dgm:prSet>
      <dgm:spPr/>
    </dgm:pt>
    <dgm:pt modelId="{18F011C2-C16E-41A1-8C9E-40AF111CF778}" type="pres">
      <dgm:prSet presAssocID="{F7480EE8-D6E8-4497-A1A8-A94003E6CFD7}" presName="bullet3b" presStyleLbl="node1" presStyleIdx="1" presStyleCnt="3" custLinFactX="9748" custLinFactY="-100000" custLinFactNeighborX="100000" custLinFactNeighborY="-113785"/>
      <dgm:spPr/>
    </dgm:pt>
    <dgm:pt modelId="{831E96B2-0BB4-4621-8460-565F64EBD6A6}" type="pres">
      <dgm:prSet presAssocID="{F7480EE8-D6E8-4497-A1A8-A94003E6CFD7}" presName="textBox3b" presStyleLbl="revTx" presStyleIdx="1" presStyleCnt="3" custLinFactNeighborX="3307" custLinFactNeighborY="-14185">
        <dgm:presLayoutVars>
          <dgm:bulletEnabled val="1"/>
        </dgm:presLayoutVars>
      </dgm:prSet>
      <dgm:spPr/>
    </dgm:pt>
    <dgm:pt modelId="{830383A5-F367-4623-BBC0-E4B3D3E0B640}" type="pres">
      <dgm:prSet presAssocID="{4F62E96A-7EF5-4057-B125-09F3EC0A07F8}" presName="bullet3c" presStyleLbl="node1" presStyleIdx="2" presStyleCnt="3" custLinFactX="22086" custLinFactY="-164750" custLinFactNeighborX="100000" custLinFactNeighborY="-200000"/>
      <dgm:spPr/>
    </dgm:pt>
    <dgm:pt modelId="{14B1FA94-189B-4E63-88D2-EDC627D19605}" type="pres">
      <dgm:prSet presAssocID="{4F62E96A-7EF5-4057-B125-09F3EC0A07F8}" presName="textBox3c" presStyleLbl="revTx" presStyleIdx="2" presStyleCnt="3" custScaleX="107270" custScaleY="136156" custLinFactNeighborX="7156" custLinFactNeighborY="-27168">
        <dgm:presLayoutVars>
          <dgm:bulletEnabled val="1"/>
        </dgm:presLayoutVars>
      </dgm:prSet>
      <dgm:spPr/>
    </dgm:pt>
  </dgm:ptLst>
  <dgm:cxnLst>
    <dgm:cxn modelId="{B2F01F18-6789-4D7F-B31E-09423512403F}" type="presOf" srcId="{E442235E-64F7-4C6F-8B4C-5ECC996BAF31}" destId="{D5DFFCB8-4F0E-4EEA-80AB-754E5D805135}" srcOrd="0" destOrd="0" presId="urn:microsoft.com/office/officeart/2005/8/layout/arrow2"/>
    <dgm:cxn modelId="{7B796735-2E89-44F8-B77F-9E7CA568A3B6}" type="presOf" srcId="{4F62E96A-7EF5-4057-B125-09F3EC0A07F8}" destId="{14B1FA94-189B-4E63-88D2-EDC627D19605}" srcOrd="0" destOrd="0" presId="urn:microsoft.com/office/officeart/2005/8/layout/arrow2"/>
    <dgm:cxn modelId="{CDCD295C-55D8-4039-B6F1-0C64B51FA5DE}" srcId="{E442235E-64F7-4C6F-8B4C-5ECC996BAF31}" destId="{F7480EE8-D6E8-4497-A1A8-A94003E6CFD7}" srcOrd="1" destOrd="0" parTransId="{AEC887A0-B1B0-482D-BEF5-3CC8FFC9D070}" sibTransId="{D067EA72-BDE7-4497-99F5-80BA4B680478}"/>
    <dgm:cxn modelId="{A336C543-D5EE-45A5-8BF1-D8BF52208BB4}" type="presOf" srcId="{4399A029-757A-4795-8B04-684A41BF178E}" destId="{05CAB824-087F-4036-8A38-6555358B5B13}" srcOrd="0" destOrd="1" presId="urn:microsoft.com/office/officeart/2005/8/layout/arrow2"/>
    <dgm:cxn modelId="{3BE6D352-37AC-4F0E-BACA-4244B2416D50}" srcId="{E442235E-64F7-4C6F-8B4C-5ECC996BAF31}" destId="{4F62E96A-7EF5-4057-B125-09F3EC0A07F8}" srcOrd="2" destOrd="0" parTransId="{AD2D7EFA-43BE-4936-8F89-A1E8A93E70AB}" sibTransId="{49749F40-C85D-40FE-B8F3-F4FFB57239C9}"/>
    <dgm:cxn modelId="{B3163373-3245-44D6-AF10-3378FC7B6066}" type="presOf" srcId="{C361A35C-9063-4442-A5B7-7DFB7A24414B}" destId="{831E96B2-0BB4-4621-8460-565F64EBD6A6}" srcOrd="0" destOrd="1" presId="urn:microsoft.com/office/officeart/2005/8/layout/arrow2"/>
    <dgm:cxn modelId="{6036667B-4B89-49B9-BA3D-E1590BE920C7}" srcId="{1A3216DF-1552-4B00-966D-E6325C1E0B03}" destId="{4399A029-757A-4795-8B04-684A41BF178E}" srcOrd="0" destOrd="0" parTransId="{197D7E4F-954A-4A08-A397-7B8BEA27F2FB}" sibTransId="{B628FF13-6BAB-4D69-864F-118238F33F8F}"/>
    <dgm:cxn modelId="{2DF92F81-8CE8-4708-BAAD-A977A98D7D2F}" srcId="{F7480EE8-D6E8-4497-A1A8-A94003E6CFD7}" destId="{C361A35C-9063-4442-A5B7-7DFB7A24414B}" srcOrd="0" destOrd="0" parTransId="{69E96D64-8406-471D-ADB6-F87D9338E8D6}" sibTransId="{76E17C50-6F17-41B5-B9FB-6576128F6FAB}"/>
    <dgm:cxn modelId="{D9CBF993-617A-403E-BC51-48C9386BA141}" srcId="{4F62E96A-7EF5-4057-B125-09F3EC0A07F8}" destId="{57BB2209-61B6-420B-9E82-631C4F83D986}" srcOrd="0" destOrd="0" parTransId="{B467783D-F8D4-4EF7-895D-F6FDEBF59F1C}" sibTransId="{54388B7D-E384-47E2-AFF5-4547DFE47743}"/>
    <dgm:cxn modelId="{C14108A7-9040-4825-A45E-3AF6F24B71DE}" type="presOf" srcId="{F7480EE8-D6E8-4497-A1A8-A94003E6CFD7}" destId="{831E96B2-0BB4-4621-8460-565F64EBD6A6}" srcOrd="0" destOrd="0" presId="urn:microsoft.com/office/officeart/2005/8/layout/arrow2"/>
    <dgm:cxn modelId="{FECEC1BF-3F1A-4EAA-A2F7-0CFB7E4C025E}" srcId="{E442235E-64F7-4C6F-8B4C-5ECC996BAF31}" destId="{1A3216DF-1552-4B00-966D-E6325C1E0B03}" srcOrd="0" destOrd="0" parTransId="{EF1E6602-091E-403B-B2C4-953A7C433FBE}" sibTransId="{462474FC-AB2B-428D-AC29-492E3F09768A}"/>
    <dgm:cxn modelId="{A9C32ADF-6044-4D31-82A0-774B120682EA}" type="presOf" srcId="{1A3216DF-1552-4B00-966D-E6325C1E0B03}" destId="{05CAB824-087F-4036-8A38-6555358B5B13}" srcOrd="0" destOrd="0" presId="urn:microsoft.com/office/officeart/2005/8/layout/arrow2"/>
    <dgm:cxn modelId="{6DE524F5-172C-4FD0-9BFB-EF71FBD03F31}" type="presOf" srcId="{57BB2209-61B6-420B-9E82-631C4F83D986}" destId="{14B1FA94-189B-4E63-88D2-EDC627D19605}" srcOrd="0" destOrd="1" presId="urn:microsoft.com/office/officeart/2005/8/layout/arrow2"/>
    <dgm:cxn modelId="{F87350F1-29C2-47FA-B3CB-21678B6733BE}" type="presParOf" srcId="{D5DFFCB8-4F0E-4EEA-80AB-754E5D805135}" destId="{549E22C2-E5FA-4C15-8F30-D7CB16AA0F6E}" srcOrd="0" destOrd="0" presId="urn:microsoft.com/office/officeart/2005/8/layout/arrow2"/>
    <dgm:cxn modelId="{A0EB1F90-CE56-44F2-9CE0-35D382D8169A}" type="presParOf" srcId="{D5DFFCB8-4F0E-4EEA-80AB-754E5D805135}" destId="{471B3E76-4BA9-4717-8EDC-FF893576D66B}" srcOrd="1" destOrd="0" presId="urn:microsoft.com/office/officeart/2005/8/layout/arrow2"/>
    <dgm:cxn modelId="{919EB41D-597A-4EAD-BAA9-A0777159F5C6}" type="presParOf" srcId="{471B3E76-4BA9-4717-8EDC-FF893576D66B}" destId="{3E01B73E-55E0-4E7B-9986-ADFCE94392E7}" srcOrd="0" destOrd="0" presId="urn:microsoft.com/office/officeart/2005/8/layout/arrow2"/>
    <dgm:cxn modelId="{30A58BA3-4A4B-4A1F-ACD3-E7B584F80911}" type="presParOf" srcId="{471B3E76-4BA9-4717-8EDC-FF893576D66B}" destId="{05CAB824-087F-4036-8A38-6555358B5B13}" srcOrd="1" destOrd="0" presId="urn:microsoft.com/office/officeart/2005/8/layout/arrow2"/>
    <dgm:cxn modelId="{9A9E4ECB-0CD9-44EC-9FFB-6B2162BF66C2}" type="presParOf" srcId="{471B3E76-4BA9-4717-8EDC-FF893576D66B}" destId="{18F011C2-C16E-41A1-8C9E-40AF111CF778}" srcOrd="2" destOrd="0" presId="urn:microsoft.com/office/officeart/2005/8/layout/arrow2"/>
    <dgm:cxn modelId="{DB603EAB-E91C-41AE-A088-60BC8338A09B}" type="presParOf" srcId="{471B3E76-4BA9-4717-8EDC-FF893576D66B}" destId="{831E96B2-0BB4-4621-8460-565F64EBD6A6}" srcOrd="3" destOrd="0" presId="urn:microsoft.com/office/officeart/2005/8/layout/arrow2"/>
    <dgm:cxn modelId="{FA61C8DC-8A58-48AB-B553-7D57A81FAADC}" type="presParOf" srcId="{471B3E76-4BA9-4717-8EDC-FF893576D66B}" destId="{830383A5-F367-4623-BBC0-E4B3D3E0B640}" srcOrd="4" destOrd="0" presId="urn:microsoft.com/office/officeart/2005/8/layout/arrow2"/>
    <dgm:cxn modelId="{51F9FB96-74F7-4F80-AB6A-F622EE4CFEED}" type="presParOf" srcId="{471B3E76-4BA9-4717-8EDC-FF893576D66B}" destId="{14B1FA94-189B-4E63-88D2-EDC627D19605}" srcOrd="5" destOrd="0" presId="urn:microsoft.com/office/officeart/2005/8/layout/arrow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44A027-5467-4FD4-8059-430D9638DBAF}" type="doc">
      <dgm:prSet loTypeId="urn:microsoft.com/office/officeart/2005/8/layout/arrow2" loCatId="process" qsTypeId="urn:microsoft.com/office/officeart/2005/8/quickstyle/3d3" qsCatId="3D" csTypeId="urn:microsoft.com/office/officeart/2005/8/colors/accent1_1" csCatId="accent1" phldr="1"/>
      <dgm:spPr/>
      <dgm:t>
        <a:bodyPr/>
        <a:lstStyle/>
        <a:p>
          <a:endParaRPr kumimoji="1" lang="ja-JP" altLang="en-US"/>
        </a:p>
      </dgm:t>
    </dgm:pt>
    <dgm:pt modelId="{36B4C24B-4298-4301-AB52-3642EB2DBFB1}">
      <dgm:prSet custT="1"/>
      <dgm:spPr/>
      <dgm:t>
        <a:bodyPr/>
        <a:lstStyle/>
        <a:p>
          <a:r>
            <a:rPr kumimoji="1" lang="en-US" sz="900" dirty="0">
              <a:latin typeface="UD デジタル 教科書体 N-B" panose="02020700000000000000" pitchFamily="17" charset="-128"/>
              <a:ea typeface="UD デジタル 教科書体 N-B" panose="02020700000000000000" pitchFamily="17" charset="-128"/>
            </a:rPr>
            <a:t>2:1</a:t>
          </a:r>
          <a:r>
            <a:rPr kumimoji="1" lang="ja-JP" sz="900" dirty="0">
              <a:latin typeface="UD デジタル 教科書体 N-B" panose="02020700000000000000" pitchFamily="17" charset="-128"/>
              <a:ea typeface="UD デジタル 教科書体 N-B" panose="02020700000000000000" pitchFamily="17" charset="-128"/>
            </a:rPr>
            <a:t>型粘土鉱物の効果</a:t>
          </a:r>
          <a:endParaRPr lang="ja-JP" sz="900" dirty="0">
            <a:latin typeface="UD デジタル 教科書体 N-B" panose="02020700000000000000" pitchFamily="17" charset="-128"/>
            <a:ea typeface="UD デジタル 教科書体 N-B" panose="02020700000000000000" pitchFamily="17" charset="-128"/>
          </a:endParaRPr>
        </a:p>
      </dgm:t>
    </dgm:pt>
    <dgm:pt modelId="{B310D317-D46B-4DF2-9B37-FB538FAA43C3}" type="parTrans" cxnId="{AF0AD996-0398-4B27-99F4-084BA7E2823E}">
      <dgm:prSet/>
      <dgm:spPr/>
      <dgm:t>
        <a:bodyPr/>
        <a:lstStyle/>
        <a:p>
          <a:endParaRPr kumimoji="1" lang="ja-JP" altLang="en-US"/>
        </a:p>
      </dgm:t>
    </dgm:pt>
    <dgm:pt modelId="{E8FA5C10-78FB-4210-8681-22F0DF292E67}" type="sibTrans" cxnId="{AF0AD996-0398-4B27-99F4-084BA7E2823E}">
      <dgm:prSet/>
      <dgm:spPr/>
      <dgm:t>
        <a:bodyPr/>
        <a:lstStyle/>
        <a:p>
          <a:endParaRPr kumimoji="1" lang="ja-JP" altLang="en-US"/>
        </a:p>
      </dgm:t>
    </dgm:pt>
    <dgm:pt modelId="{351EB820-6896-4A09-A66D-D67836AC3097}">
      <dgm:prSet custT="1"/>
      <dgm:spPr/>
      <dgm:t>
        <a:bodyPr/>
        <a:lstStyle/>
        <a:p>
          <a:r>
            <a:rPr kumimoji="1" lang="ja-JP" sz="800" dirty="0">
              <a:latin typeface="UD デジタル 教科書体 N-B" panose="02020700000000000000" pitchFamily="17" charset="-128"/>
              <a:ea typeface="UD デジタル 教科書体 N-B" panose="02020700000000000000" pitchFamily="17" charset="-128"/>
            </a:rPr>
            <a:t>塩基置換用量の増大により保肥力</a:t>
          </a:r>
          <a:r>
            <a:rPr kumimoji="1" lang="en-US" sz="800" dirty="0">
              <a:latin typeface="UD デジタル 教科書体 N-B" panose="02020700000000000000" pitchFamily="17" charset="-128"/>
              <a:ea typeface="UD デジタル 教科書体 N-B" panose="02020700000000000000" pitchFamily="17" charset="-128"/>
            </a:rPr>
            <a:t>UP</a:t>
          </a:r>
          <a:endParaRPr lang="ja-JP" sz="800" dirty="0">
            <a:latin typeface="UD デジタル 教科書体 N-B" panose="02020700000000000000" pitchFamily="17" charset="-128"/>
            <a:ea typeface="UD デジタル 教科書体 N-B" panose="02020700000000000000" pitchFamily="17" charset="-128"/>
          </a:endParaRPr>
        </a:p>
      </dgm:t>
    </dgm:pt>
    <dgm:pt modelId="{708534D3-5CAA-4AF8-865A-D46C2102B749}" type="parTrans" cxnId="{57684928-9026-44B6-8302-28D46A7FE7A1}">
      <dgm:prSet/>
      <dgm:spPr/>
      <dgm:t>
        <a:bodyPr/>
        <a:lstStyle/>
        <a:p>
          <a:endParaRPr kumimoji="1" lang="ja-JP" altLang="en-US"/>
        </a:p>
      </dgm:t>
    </dgm:pt>
    <dgm:pt modelId="{92BD58E0-7555-4666-943F-49803846DDA4}" type="sibTrans" cxnId="{57684928-9026-44B6-8302-28D46A7FE7A1}">
      <dgm:prSet/>
      <dgm:spPr/>
      <dgm:t>
        <a:bodyPr/>
        <a:lstStyle/>
        <a:p>
          <a:endParaRPr kumimoji="1" lang="ja-JP" altLang="en-US"/>
        </a:p>
      </dgm:t>
    </dgm:pt>
    <dgm:pt modelId="{B8A77FC2-3274-402C-AC5D-3C810751679A}">
      <dgm:prSet custT="1"/>
      <dgm:spPr/>
      <dgm:t>
        <a:bodyPr/>
        <a:lstStyle/>
        <a:p>
          <a:r>
            <a:rPr kumimoji="1" lang="en-US" sz="1000" dirty="0">
              <a:latin typeface="UD デジタル 教科書体 N-B" panose="02020700000000000000" pitchFamily="17" charset="-128"/>
              <a:ea typeface="UD デジタル 教科書体 N-B" panose="02020700000000000000" pitchFamily="17" charset="-128"/>
            </a:rPr>
            <a:t>2:1</a:t>
          </a:r>
          <a:r>
            <a:rPr kumimoji="1" lang="ja-JP" sz="1000" dirty="0">
              <a:latin typeface="UD デジタル 教科書体 N-B" panose="02020700000000000000" pitchFamily="17" charset="-128"/>
              <a:ea typeface="UD デジタル 教科書体 N-B" panose="02020700000000000000" pitchFamily="17" charset="-128"/>
            </a:rPr>
            <a:t>型粘土鉱物の効果②</a:t>
          </a:r>
          <a:endParaRPr lang="ja-JP" sz="1000" dirty="0">
            <a:latin typeface="UD デジタル 教科書体 N-B" panose="02020700000000000000" pitchFamily="17" charset="-128"/>
            <a:ea typeface="UD デジタル 教科書体 N-B" panose="02020700000000000000" pitchFamily="17" charset="-128"/>
          </a:endParaRPr>
        </a:p>
      </dgm:t>
    </dgm:pt>
    <dgm:pt modelId="{46E54603-2CB9-489E-9D71-CEBC99AF66F1}" type="parTrans" cxnId="{A7D87988-8347-494B-AF6B-F080B0F3A193}">
      <dgm:prSet/>
      <dgm:spPr/>
      <dgm:t>
        <a:bodyPr/>
        <a:lstStyle/>
        <a:p>
          <a:endParaRPr kumimoji="1" lang="ja-JP" altLang="en-US"/>
        </a:p>
      </dgm:t>
    </dgm:pt>
    <dgm:pt modelId="{F58AE05F-B663-441D-87ED-3F20B744CB92}" type="sibTrans" cxnId="{A7D87988-8347-494B-AF6B-F080B0F3A193}">
      <dgm:prSet/>
      <dgm:spPr/>
      <dgm:t>
        <a:bodyPr/>
        <a:lstStyle/>
        <a:p>
          <a:endParaRPr kumimoji="1" lang="ja-JP" altLang="en-US"/>
        </a:p>
      </dgm:t>
    </dgm:pt>
    <dgm:pt modelId="{FEEE4C90-25CD-418A-9B75-45EE56BD712C}">
      <dgm:prSet custT="1"/>
      <dgm:spPr/>
      <dgm:t>
        <a:bodyPr/>
        <a:lstStyle/>
        <a:p>
          <a:r>
            <a:rPr kumimoji="1" lang="ja-JP" altLang="en-US" sz="800" dirty="0">
              <a:latin typeface="UD デジタル 教科書体 N-B" panose="02020700000000000000" pitchFamily="17" charset="-128"/>
              <a:ea typeface="UD デジタル 教科書体 N-B" panose="02020700000000000000" pitchFamily="17" charset="-128"/>
            </a:rPr>
            <a:t>粘土鉱物を土壌に投入することにより微生物御住みかが出来、微生物群が増える</a:t>
          </a:r>
          <a:endParaRPr lang="ja-JP" altLang="en-US" sz="800" dirty="0">
            <a:latin typeface="UD デジタル 教科書体 N-B" panose="02020700000000000000" pitchFamily="17" charset="-128"/>
            <a:ea typeface="UD デジタル 教科書体 N-B" panose="02020700000000000000" pitchFamily="17" charset="-128"/>
          </a:endParaRPr>
        </a:p>
      </dgm:t>
    </dgm:pt>
    <dgm:pt modelId="{F20A043C-76C0-4AB4-BD72-69DEC9754F84}" type="parTrans" cxnId="{78C02F16-E7BB-4B82-8F9E-FC1ED5C3A26D}">
      <dgm:prSet/>
      <dgm:spPr/>
      <dgm:t>
        <a:bodyPr/>
        <a:lstStyle/>
        <a:p>
          <a:endParaRPr kumimoji="1" lang="ja-JP" altLang="en-US"/>
        </a:p>
      </dgm:t>
    </dgm:pt>
    <dgm:pt modelId="{F8824E06-21B1-4E36-9B80-1D5BA5907D56}" type="sibTrans" cxnId="{78C02F16-E7BB-4B82-8F9E-FC1ED5C3A26D}">
      <dgm:prSet/>
      <dgm:spPr/>
      <dgm:t>
        <a:bodyPr/>
        <a:lstStyle/>
        <a:p>
          <a:endParaRPr kumimoji="1" lang="ja-JP" altLang="en-US"/>
        </a:p>
      </dgm:t>
    </dgm:pt>
    <dgm:pt modelId="{D6E42522-8DBF-4BD6-905E-BA6D51298956}">
      <dgm:prSet custT="1"/>
      <dgm:spPr/>
      <dgm:t>
        <a:bodyPr/>
        <a:lstStyle/>
        <a:p>
          <a:r>
            <a:rPr kumimoji="1" lang="en-US" sz="1000" dirty="0">
              <a:latin typeface="UD デジタル 教科書体 N-B" panose="02020700000000000000" pitchFamily="17" charset="-128"/>
              <a:ea typeface="UD デジタル 教科書体 N-B" panose="02020700000000000000" pitchFamily="17" charset="-128"/>
            </a:rPr>
            <a:t>2:1</a:t>
          </a:r>
          <a:r>
            <a:rPr kumimoji="1" lang="ja-JP" sz="1000" dirty="0">
              <a:latin typeface="UD デジタル 教科書体 N-B" panose="02020700000000000000" pitchFamily="17" charset="-128"/>
              <a:ea typeface="UD デジタル 教科書体 N-B" panose="02020700000000000000" pitchFamily="17" charset="-128"/>
            </a:rPr>
            <a:t>型粘土鉱物の効果③</a:t>
          </a:r>
          <a:endParaRPr lang="ja-JP" sz="1000" dirty="0">
            <a:latin typeface="UD デジタル 教科書体 N-B" panose="02020700000000000000" pitchFamily="17" charset="-128"/>
            <a:ea typeface="UD デジタル 教科書体 N-B" panose="02020700000000000000" pitchFamily="17" charset="-128"/>
          </a:endParaRPr>
        </a:p>
      </dgm:t>
    </dgm:pt>
    <dgm:pt modelId="{7BF45B09-A625-41C7-AB6D-4A9B49A0D980}" type="parTrans" cxnId="{06BDC5C3-CB2B-4A0F-9DCD-590710956B0D}">
      <dgm:prSet/>
      <dgm:spPr/>
      <dgm:t>
        <a:bodyPr/>
        <a:lstStyle/>
        <a:p>
          <a:endParaRPr kumimoji="1" lang="ja-JP" altLang="en-US"/>
        </a:p>
      </dgm:t>
    </dgm:pt>
    <dgm:pt modelId="{ACE3A241-BADC-4F08-975B-949DAE1EF5A1}" type="sibTrans" cxnId="{06BDC5C3-CB2B-4A0F-9DCD-590710956B0D}">
      <dgm:prSet/>
      <dgm:spPr/>
      <dgm:t>
        <a:bodyPr/>
        <a:lstStyle/>
        <a:p>
          <a:endParaRPr kumimoji="1" lang="ja-JP" altLang="en-US"/>
        </a:p>
      </dgm:t>
    </dgm:pt>
    <dgm:pt modelId="{AF7EEF00-702E-4A08-8B9D-F45E3A8A2BE0}">
      <dgm:prSet custT="1"/>
      <dgm:spPr/>
      <dgm:t>
        <a:bodyPr/>
        <a:lstStyle/>
        <a:p>
          <a:r>
            <a:rPr kumimoji="1" lang="ja-JP" altLang="en-US" sz="800" dirty="0">
              <a:latin typeface="UD デジタル 教科書体 N-B" panose="02020700000000000000" pitchFamily="17" charset="-128"/>
              <a:ea typeface="UD デジタル 教科書体 N-B" panose="02020700000000000000" pitchFamily="17" charset="-128"/>
            </a:rPr>
            <a:t>粘土鉱物のケイ酸の効果により植物の外殻が丈夫になり倒伏防止などに繋がる</a:t>
          </a:r>
          <a:endParaRPr lang="ja-JP" altLang="en-US" sz="800" dirty="0">
            <a:latin typeface="UD デジタル 教科書体 N-B" panose="02020700000000000000" pitchFamily="17" charset="-128"/>
            <a:ea typeface="UD デジタル 教科書体 N-B" panose="02020700000000000000" pitchFamily="17" charset="-128"/>
          </a:endParaRPr>
        </a:p>
      </dgm:t>
    </dgm:pt>
    <dgm:pt modelId="{12616AFF-2CB3-48AC-BA2E-E05CCF57B18B}" type="parTrans" cxnId="{18C891B1-1119-4BC5-A7F2-942F466164BE}">
      <dgm:prSet/>
      <dgm:spPr/>
      <dgm:t>
        <a:bodyPr/>
        <a:lstStyle/>
        <a:p>
          <a:endParaRPr kumimoji="1" lang="ja-JP" altLang="en-US"/>
        </a:p>
      </dgm:t>
    </dgm:pt>
    <dgm:pt modelId="{A9248735-68AD-4B9A-B008-D87D01A8462E}" type="sibTrans" cxnId="{18C891B1-1119-4BC5-A7F2-942F466164BE}">
      <dgm:prSet/>
      <dgm:spPr/>
      <dgm:t>
        <a:bodyPr/>
        <a:lstStyle/>
        <a:p>
          <a:endParaRPr kumimoji="1" lang="ja-JP" altLang="en-US"/>
        </a:p>
      </dgm:t>
    </dgm:pt>
    <dgm:pt modelId="{AFCD8821-4735-4B79-BD9A-3703ED79234D}" type="pres">
      <dgm:prSet presAssocID="{4C44A027-5467-4FD4-8059-430D9638DBAF}" presName="arrowDiagram" presStyleCnt="0">
        <dgm:presLayoutVars>
          <dgm:chMax val="5"/>
          <dgm:dir/>
          <dgm:resizeHandles val="exact"/>
        </dgm:presLayoutVars>
      </dgm:prSet>
      <dgm:spPr/>
    </dgm:pt>
    <dgm:pt modelId="{8E822B28-03AB-4E52-BF3E-34A65352D9DF}" type="pres">
      <dgm:prSet presAssocID="{4C44A027-5467-4FD4-8059-430D9638DBAF}" presName="arrow" presStyleLbl="bgShp" presStyleIdx="0" presStyleCnt="1" custFlipHor="1" custScaleY="207673" custLinFactNeighborX="-3061" custLinFactNeighborY="-3705"/>
      <dgm:spPr/>
    </dgm:pt>
    <dgm:pt modelId="{C18D310D-EA36-4EB3-8F0B-66DA78FFCD2B}" type="pres">
      <dgm:prSet presAssocID="{4C44A027-5467-4FD4-8059-430D9638DBAF}" presName="arrowDiagram3" presStyleCnt="0"/>
      <dgm:spPr/>
    </dgm:pt>
    <dgm:pt modelId="{74EC5FC6-D839-444E-9EB5-6313CC973ECD}" type="pres">
      <dgm:prSet presAssocID="{36B4C24B-4298-4301-AB52-3642EB2DBFB1}" presName="bullet3a" presStyleLbl="node1" presStyleIdx="0" presStyleCnt="3" custLinFactX="1200000" custLinFactNeighborX="1217582" custLinFactNeighborY="-62795"/>
      <dgm:spPr/>
    </dgm:pt>
    <dgm:pt modelId="{A746FF43-7992-4917-8ADB-51CE5A9B84BC}" type="pres">
      <dgm:prSet presAssocID="{36B4C24B-4298-4301-AB52-3642EB2DBFB1}" presName="textBox3a" presStyleLbl="revTx" presStyleIdx="0" presStyleCnt="3" custLinFactX="100000" custLinFactNeighborX="128405" custLinFactNeighborY="8637">
        <dgm:presLayoutVars>
          <dgm:bulletEnabled val="1"/>
        </dgm:presLayoutVars>
      </dgm:prSet>
      <dgm:spPr/>
    </dgm:pt>
    <dgm:pt modelId="{E8571B33-2AEB-487F-BF5D-BB9C21542D00}" type="pres">
      <dgm:prSet presAssocID="{B8A77FC2-3274-402C-AC5D-3C810751679A}" presName="bullet3b" presStyleLbl="node1" presStyleIdx="1" presStyleCnt="3" custLinFactX="90187" custLinFactY="-200000" custLinFactNeighborX="100000" custLinFactNeighborY="-243001"/>
      <dgm:spPr/>
    </dgm:pt>
    <dgm:pt modelId="{84F98A4B-14ED-4BED-A394-93CE11A62223}" type="pres">
      <dgm:prSet presAssocID="{B8A77FC2-3274-402C-AC5D-3C810751679A}" presName="textBox3b" presStyleLbl="revTx" presStyleIdx="1" presStyleCnt="3" custLinFactNeighborX="-1429" custLinFactNeighborY="-48722">
        <dgm:presLayoutVars>
          <dgm:bulletEnabled val="1"/>
        </dgm:presLayoutVars>
      </dgm:prSet>
      <dgm:spPr/>
    </dgm:pt>
    <dgm:pt modelId="{15185A91-F88D-467D-A42A-D2B3F365DFFF}" type="pres">
      <dgm:prSet presAssocID="{D6E42522-8DBF-4BD6-905E-BA6D51298956}" presName="bullet3c" presStyleLbl="node1" presStyleIdx="2" presStyleCnt="3" custLinFactX="-359798" custLinFactY="-196918" custLinFactNeighborX="-400000" custLinFactNeighborY="-200000"/>
      <dgm:spPr/>
    </dgm:pt>
    <dgm:pt modelId="{D8B4C5C8-B09A-4E66-BAF9-B77A73543041}" type="pres">
      <dgm:prSet presAssocID="{D6E42522-8DBF-4BD6-905E-BA6D51298956}" presName="textBox3c" presStyleLbl="revTx" presStyleIdx="2" presStyleCnt="3" custScaleX="118046" custLinFactX="-100000" custLinFactNeighborX="-147354" custLinFactNeighborY="-45290">
        <dgm:presLayoutVars>
          <dgm:bulletEnabled val="1"/>
        </dgm:presLayoutVars>
      </dgm:prSet>
      <dgm:spPr/>
    </dgm:pt>
  </dgm:ptLst>
  <dgm:cxnLst>
    <dgm:cxn modelId="{78C02F16-E7BB-4B82-8F9E-FC1ED5C3A26D}" srcId="{B8A77FC2-3274-402C-AC5D-3C810751679A}" destId="{FEEE4C90-25CD-418A-9B75-45EE56BD712C}" srcOrd="0" destOrd="0" parTransId="{F20A043C-76C0-4AB4-BD72-69DEC9754F84}" sibTransId="{F8824E06-21B1-4E36-9B80-1D5BA5907D56}"/>
    <dgm:cxn modelId="{2317641B-98D6-4BA7-A294-537385368449}" type="presOf" srcId="{AF7EEF00-702E-4A08-8B9D-F45E3A8A2BE0}" destId="{D8B4C5C8-B09A-4E66-BAF9-B77A73543041}" srcOrd="0" destOrd="1" presId="urn:microsoft.com/office/officeart/2005/8/layout/arrow2"/>
    <dgm:cxn modelId="{C708111C-22D4-4E17-BBE2-AE50F3F971B1}" type="presOf" srcId="{B8A77FC2-3274-402C-AC5D-3C810751679A}" destId="{84F98A4B-14ED-4BED-A394-93CE11A62223}" srcOrd="0" destOrd="0" presId="urn:microsoft.com/office/officeart/2005/8/layout/arrow2"/>
    <dgm:cxn modelId="{57684928-9026-44B6-8302-28D46A7FE7A1}" srcId="{36B4C24B-4298-4301-AB52-3642EB2DBFB1}" destId="{351EB820-6896-4A09-A66D-D67836AC3097}" srcOrd="0" destOrd="0" parTransId="{708534D3-5CAA-4AF8-865A-D46C2102B749}" sibTransId="{92BD58E0-7555-4666-943F-49803846DDA4}"/>
    <dgm:cxn modelId="{4F548032-44DE-45E5-8F0A-B7244295B213}" type="presOf" srcId="{351EB820-6896-4A09-A66D-D67836AC3097}" destId="{A746FF43-7992-4917-8ADB-51CE5A9B84BC}" srcOrd="0" destOrd="1" presId="urn:microsoft.com/office/officeart/2005/8/layout/arrow2"/>
    <dgm:cxn modelId="{25EC105F-D027-47E6-B808-39FF8BE117DC}" type="presOf" srcId="{D6E42522-8DBF-4BD6-905E-BA6D51298956}" destId="{D8B4C5C8-B09A-4E66-BAF9-B77A73543041}" srcOrd="0" destOrd="0" presId="urn:microsoft.com/office/officeart/2005/8/layout/arrow2"/>
    <dgm:cxn modelId="{A7D87988-8347-494B-AF6B-F080B0F3A193}" srcId="{4C44A027-5467-4FD4-8059-430D9638DBAF}" destId="{B8A77FC2-3274-402C-AC5D-3C810751679A}" srcOrd="1" destOrd="0" parTransId="{46E54603-2CB9-489E-9D71-CEBC99AF66F1}" sibTransId="{F58AE05F-B663-441D-87ED-3F20B744CB92}"/>
    <dgm:cxn modelId="{AF0AD996-0398-4B27-99F4-084BA7E2823E}" srcId="{4C44A027-5467-4FD4-8059-430D9638DBAF}" destId="{36B4C24B-4298-4301-AB52-3642EB2DBFB1}" srcOrd="0" destOrd="0" parTransId="{B310D317-D46B-4DF2-9B37-FB538FAA43C3}" sibTransId="{E8FA5C10-78FB-4210-8681-22F0DF292E67}"/>
    <dgm:cxn modelId="{18C891B1-1119-4BC5-A7F2-942F466164BE}" srcId="{D6E42522-8DBF-4BD6-905E-BA6D51298956}" destId="{AF7EEF00-702E-4A08-8B9D-F45E3A8A2BE0}" srcOrd="0" destOrd="0" parTransId="{12616AFF-2CB3-48AC-BA2E-E05CCF57B18B}" sibTransId="{A9248735-68AD-4B9A-B008-D87D01A8462E}"/>
    <dgm:cxn modelId="{06BDC5C3-CB2B-4A0F-9DCD-590710956B0D}" srcId="{4C44A027-5467-4FD4-8059-430D9638DBAF}" destId="{D6E42522-8DBF-4BD6-905E-BA6D51298956}" srcOrd="2" destOrd="0" parTransId="{7BF45B09-A625-41C7-AB6D-4A9B49A0D980}" sibTransId="{ACE3A241-BADC-4F08-975B-949DAE1EF5A1}"/>
    <dgm:cxn modelId="{EF34AEC8-B1E5-4720-B7B4-83B38B9EED6A}" type="presOf" srcId="{FEEE4C90-25CD-418A-9B75-45EE56BD712C}" destId="{84F98A4B-14ED-4BED-A394-93CE11A62223}" srcOrd="0" destOrd="1" presId="urn:microsoft.com/office/officeart/2005/8/layout/arrow2"/>
    <dgm:cxn modelId="{2EB577EA-AAAC-49B3-AD77-3721DE42057F}" type="presOf" srcId="{4C44A027-5467-4FD4-8059-430D9638DBAF}" destId="{AFCD8821-4735-4B79-BD9A-3703ED79234D}" srcOrd="0" destOrd="0" presId="urn:microsoft.com/office/officeart/2005/8/layout/arrow2"/>
    <dgm:cxn modelId="{433923EE-FE1F-4E1B-8716-2B5F382FE6D0}" type="presOf" srcId="{36B4C24B-4298-4301-AB52-3642EB2DBFB1}" destId="{A746FF43-7992-4917-8ADB-51CE5A9B84BC}" srcOrd="0" destOrd="0" presId="urn:microsoft.com/office/officeart/2005/8/layout/arrow2"/>
    <dgm:cxn modelId="{8C97DD09-6665-4AD2-9AB2-FCBCE1E7C34B}" type="presParOf" srcId="{AFCD8821-4735-4B79-BD9A-3703ED79234D}" destId="{8E822B28-03AB-4E52-BF3E-34A65352D9DF}" srcOrd="0" destOrd="0" presId="urn:microsoft.com/office/officeart/2005/8/layout/arrow2"/>
    <dgm:cxn modelId="{4BF16F6D-10A7-4CE4-AEAE-14DF628EB30E}" type="presParOf" srcId="{AFCD8821-4735-4B79-BD9A-3703ED79234D}" destId="{C18D310D-EA36-4EB3-8F0B-66DA78FFCD2B}" srcOrd="1" destOrd="0" presId="urn:microsoft.com/office/officeart/2005/8/layout/arrow2"/>
    <dgm:cxn modelId="{A8E5B8A9-2727-401F-9F5F-B81092C66800}" type="presParOf" srcId="{C18D310D-EA36-4EB3-8F0B-66DA78FFCD2B}" destId="{74EC5FC6-D839-444E-9EB5-6313CC973ECD}" srcOrd="0" destOrd="0" presId="urn:microsoft.com/office/officeart/2005/8/layout/arrow2"/>
    <dgm:cxn modelId="{22F2BF92-854C-48F9-8882-D1C5EA1A6822}" type="presParOf" srcId="{C18D310D-EA36-4EB3-8F0B-66DA78FFCD2B}" destId="{A746FF43-7992-4917-8ADB-51CE5A9B84BC}" srcOrd="1" destOrd="0" presId="urn:microsoft.com/office/officeart/2005/8/layout/arrow2"/>
    <dgm:cxn modelId="{5FE64A1C-E780-4354-86B7-5CEA2FAC5D45}" type="presParOf" srcId="{C18D310D-EA36-4EB3-8F0B-66DA78FFCD2B}" destId="{E8571B33-2AEB-487F-BF5D-BB9C21542D00}" srcOrd="2" destOrd="0" presId="urn:microsoft.com/office/officeart/2005/8/layout/arrow2"/>
    <dgm:cxn modelId="{A37F61F3-7B29-4335-8E90-73E51484B110}" type="presParOf" srcId="{C18D310D-EA36-4EB3-8F0B-66DA78FFCD2B}" destId="{84F98A4B-14ED-4BED-A394-93CE11A62223}" srcOrd="3" destOrd="0" presId="urn:microsoft.com/office/officeart/2005/8/layout/arrow2"/>
    <dgm:cxn modelId="{5AC47600-33F2-41D8-8D1E-B372B0F6A294}" type="presParOf" srcId="{C18D310D-EA36-4EB3-8F0B-66DA78FFCD2B}" destId="{15185A91-F88D-467D-A42A-D2B3F365DFFF}" srcOrd="4" destOrd="0" presId="urn:microsoft.com/office/officeart/2005/8/layout/arrow2"/>
    <dgm:cxn modelId="{44EC3FF9-9A67-4EC9-B97A-EAA2A0EC69E9}" type="presParOf" srcId="{C18D310D-EA36-4EB3-8F0B-66DA78FFCD2B}" destId="{D8B4C5C8-B09A-4E66-BAF9-B77A73543041}" srcOrd="5" destOrd="0" presId="urn:microsoft.com/office/officeart/2005/8/layout/arrow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E22C2-E5FA-4C15-8F30-D7CB16AA0F6E}">
      <dsp:nvSpPr>
        <dsp:cNvPr id="0" name=""/>
        <dsp:cNvSpPr/>
      </dsp:nvSpPr>
      <dsp:spPr>
        <a:xfrm>
          <a:off x="0" y="389106"/>
          <a:ext cx="2451651" cy="3184388"/>
        </a:xfrm>
        <a:prstGeom prst="swooshArrow">
          <a:avLst>
            <a:gd name="adj1" fmla="val 25000"/>
            <a:gd name="adj2" fmla="val 25000"/>
          </a:avLst>
        </a:prstGeom>
        <a:solidFill>
          <a:schemeClr val="accent2">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E01B73E-55E0-4E7B-9986-ADFCE94392E7}">
      <dsp:nvSpPr>
        <dsp:cNvPr id="0" name=""/>
        <dsp:cNvSpPr/>
      </dsp:nvSpPr>
      <dsp:spPr>
        <a:xfrm>
          <a:off x="437819" y="2340835"/>
          <a:ext cx="63742" cy="6374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5CAB824-087F-4036-8A38-6555358B5B13}">
      <dsp:nvSpPr>
        <dsp:cNvPr id="0" name=""/>
        <dsp:cNvSpPr/>
      </dsp:nvSpPr>
      <dsp:spPr>
        <a:xfrm>
          <a:off x="508386" y="2488550"/>
          <a:ext cx="532756" cy="44282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3776" tIns="0" rIns="0" bIns="0" numCol="1" spcCol="1270" anchor="t" anchorCtr="0">
          <a:noAutofit/>
        </a:bodyPr>
        <a:lstStyle/>
        <a:p>
          <a:pPr marL="0" lvl="0" indent="0" algn="l" defTabSz="444500">
            <a:lnSpc>
              <a:spcPct val="90000"/>
            </a:lnSpc>
            <a:spcBef>
              <a:spcPct val="0"/>
            </a:spcBef>
            <a:spcAft>
              <a:spcPct val="35000"/>
            </a:spcAft>
            <a:buNone/>
          </a:pPr>
          <a:r>
            <a:rPr kumimoji="1" lang="ja-JP" altLang="en-US" sz="1000" kern="1200" dirty="0">
              <a:latin typeface="UD デジタル 教科書体 N-B" panose="02020700000000000000" pitchFamily="17" charset="-128"/>
              <a:ea typeface="UD デジタル 教科書体 N-B" panose="02020700000000000000" pitchFamily="17" charset="-128"/>
            </a:rPr>
            <a:t>毛細根が増える</a:t>
          </a:r>
          <a:endParaRPr lang="ja-JP" altLang="en-US" sz="1000" kern="1200" dirty="0">
            <a:latin typeface="UD デジタル 教科書体 N-B" panose="02020700000000000000" pitchFamily="17" charset="-128"/>
            <a:ea typeface="UD デジタル 教科書体 N-B" panose="02020700000000000000" pitchFamily="17" charset="-128"/>
          </a:endParaRPr>
        </a:p>
        <a:p>
          <a:pPr marL="57150" lvl="1" indent="-57150" algn="l" defTabSz="355600">
            <a:lnSpc>
              <a:spcPct val="90000"/>
            </a:lnSpc>
            <a:spcBef>
              <a:spcPct val="0"/>
            </a:spcBef>
            <a:spcAft>
              <a:spcPct val="15000"/>
            </a:spcAft>
            <a:buChar char="•"/>
          </a:pPr>
          <a:r>
            <a:rPr kumimoji="1" lang="ja-JP" altLang="en-US" sz="800" kern="1200" dirty="0">
              <a:latin typeface="UD デジタル 教科書体 N-B" panose="02020700000000000000" pitchFamily="17" charset="-128"/>
              <a:ea typeface="UD デジタル 教科書体 N-B" panose="02020700000000000000" pitchFamily="17" charset="-128"/>
            </a:rPr>
            <a:t>根酸を出して養分の吸収が良くなる</a:t>
          </a:r>
          <a:endParaRPr lang="ja-JP" altLang="en-US" sz="800" kern="1200" dirty="0">
            <a:latin typeface="UD デジタル 教科書体 N-B" panose="02020700000000000000" pitchFamily="17" charset="-128"/>
            <a:ea typeface="UD デジタル 教科書体 N-B" panose="02020700000000000000" pitchFamily="17" charset="-128"/>
          </a:endParaRPr>
        </a:p>
      </dsp:txBody>
      <dsp:txXfrm>
        <a:off x="508386" y="2488550"/>
        <a:ext cx="532756" cy="442829"/>
      </dsp:txXfrm>
    </dsp:sp>
    <dsp:sp modelId="{18F011C2-C16E-41A1-8C9E-40AF111CF778}">
      <dsp:nvSpPr>
        <dsp:cNvPr id="0" name=""/>
        <dsp:cNvSpPr/>
      </dsp:nvSpPr>
      <dsp:spPr>
        <a:xfrm>
          <a:off x="1000473" y="1609927"/>
          <a:ext cx="115227" cy="11522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31E96B2-0BB4-4621-8460-565F64EBD6A6}">
      <dsp:nvSpPr>
        <dsp:cNvPr id="0" name=""/>
        <dsp:cNvSpPr/>
      </dsp:nvSpPr>
      <dsp:spPr>
        <a:xfrm>
          <a:off x="951085" y="1795639"/>
          <a:ext cx="588396" cy="83356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1057" tIns="0" rIns="0" bIns="0" numCol="1" spcCol="1270" anchor="t" anchorCtr="0">
          <a:noAutofit/>
        </a:bodyPr>
        <a:lstStyle/>
        <a:p>
          <a:pPr marL="0" lvl="0" indent="0" algn="l" defTabSz="444500">
            <a:lnSpc>
              <a:spcPct val="90000"/>
            </a:lnSpc>
            <a:spcBef>
              <a:spcPct val="0"/>
            </a:spcBef>
            <a:spcAft>
              <a:spcPct val="35000"/>
            </a:spcAft>
            <a:buNone/>
          </a:pPr>
          <a:r>
            <a:rPr kumimoji="1" lang="ja-JP" altLang="en-US" sz="1000" kern="1200" dirty="0">
              <a:latin typeface="UD デジタル 教科書体 N-B" panose="02020700000000000000" pitchFamily="17" charset="-128"/>
              <a:ea typeface="UD デジタル 教科書体 N-B" panose="02020700000000000000" pitchFamily="17" charset="-128"/>
            </a:rPr>
            <a:t>毛細根の活性化</a:t>
          </a:r>
          <a:endParaRPr lang="ja-JP" altLang="en-US" sz="1000" kern="1200" dirty="0">
            <a:latin typeface="UD デジタル 教科書体 N-B" panose="02020700000000000000" pitchFamily="17" charset="-128"/>
            <a:ea typeface="UD デジタル 教科書体 N-B" panose="02020700000000000000" pitchFamily="17" charset="-128"/>
          </a:endParaRPr>
        </a:p>
        <a:p>
          <a:pPr marL="57150" lvl="1" indent="-57150" algn="l" defTabSz="355600">
            <a:lnSpc>
              <a:spcPct val="90000"/>
            </a:lnSpc>
            <a:spcBef>
              <a:spcPct val="0"/>
            </a:spcBef>
            <a:spcAft>
              <a:spcPct val="15000"/>
            </a:spcAft>
            <a:buChar char="•"/>
          </a:pPr>
          <a:r>
            <a:rPr kumimoji="1" lang="ja-JP" altLang="en-US" sz="800" kern="1200" dirty="0">
              <a:latin typeface="UD デジタル 教科書体 N-B" panose="02020700000000000000" pitchFamily="17" charset="-128"/>
              <a:ea typeface="UD デジタル 教科書体 N-B" panose="02020700000000000000" pitchFamily="17" charset="-128"/>
            </a:rPr>
            <a:t>根の代謝が良くなり根から落ちる有機物を食する微生物群が増える</a:t>
          </a:r>
          <a:endParaRPr lang="ja-JP" altLang="en-US" sz="800" kern="1200" dirty="0">
            <a:latin typeface="UD デジタル 教科書体 N-B" panose="02020700000000000000" pitchFamily="17" charset="-128"/>
            <a:ea typeface="UD デジタル 教科書体 N-B" panose="02020700000000000000" pitchFamily="17" charset="-128"/>
          </a:endParaRPr>
        </a:p>
      </dsp:txBody>
      <dsp:txXfrm>
        <a:off x="951085" y="1795639"/>
        <a:ext cx="588396" cy="833561"/>
      </dsp:txXfrm>
    </dsp:sp>
    <dsp:sp modelId="{830383A5-F367-4623-BBC0-E4B3D3E0B640}">
      <dsp:nvSpPr>
        <dsp:cNvPr id="0" name=""/>
        <dsp:cNvSpPr/>
      </dsp:nvSpPr>
      <dsp:spPr>
        <a:xfrm>
          <a:off x="1745222" y="1021571"/>
          <a:ext cx="159357" cy="15935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4B1FA94-189B-4E63-88D2-EDC627D19605}">
      <dsp:nvSpPr>
        <dsp:cNvPr id="0" name=""/>
        <dsp:cNvSpPr/>
      </dsp:nvSpPr>
      <dsp:spPr>
        <a:xfrm>
          <a:off x="1651065" y="1200665"/>
          <a:ext cx="631172" cy="144997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84440" tIns="0" rIns="0" bIns="0" numCol="1" spcCol="1270" anchor="t" anchorCtr="0">
          <a:noAutofit/>
        </a:bodyPr>
        <a:lstStyle/>
        <a:p>
          <a:pPr marL="0" lvl="0" indent="0" algn="l" defTabSz="444500">
            <a:lnSpc>
              <a:spcPct val="90000"/>
            </a:lnSpc>
            <a:spcBef>
              <a:spcPct val="0"/>
            </a:spcBef>
            <a:spcAft>
              <a:spcPct val="35000"/>
            </a:spcAft>
            <a:buNone/>
          </a:pPr>
          <a:r>
            <a:rPr kumimoji="1" lang="ja-JP" altLang="en-US" sz="1000" kern="1200" dirty="0">
              <a:latin typeface="UD デジタル 教科書体 N-B" panose="02020700000000000000" pitchFamily="17" charset="-128"/>
              <a:ea typeface="UD デジタル 教科書体 N-B" panose="02020700000000000000" pitchFamily="17" charset="-128"/>
            </a:rPr>
            <a:t>土壌中のバランスが良くなる</a:t>
          </a:r>
          <a:endParaRPr lang="ja-JP" altLang="en-US" sz="1000" kern="1200" dirty="0">
            <a:latin typeface="UD デジタル 教科書体 N-B" panose="02020700000000000000" pitchFamily="17" charset="-128"/>
            <a:ea typeface="UD デジタル 教科書体 N-B" panose="02020700000000000000" pitchFamily="17" charset="-128"/>
          </a:endParaRPr>
        </a:p>
        <a:p>
          <a:pPr marL="57150" lvl="1" indent="-57150" algn="l" defTabSz="355600">
            <a:lnSpc>
              <a:spcPct val="90000"/>
            </a:lnSpc>
            <a:spcBef>
              <a:spcPct val="0"/>
            </a:spcBef>
            <a:spcAft>
              <a:spcPct val="15000"/>
            </a:spcAft>
            <a:buChar char="•"/>
          </a:pPr>
          <a:r>
            <a:rPr kumimoji="1" lang="ja-JP" altLang="en-US" sz="800" kern="1200" dirty="0">
              <a:latin typeface="UD デジタル 教科書体 N-B" panose="02020700000000000000" pitchFamily="17" charset="-128"/>
              <a:ea typeface="UD デジタル 教科書体 N-B" panose="02020700000000000000" pitchFamily="17" charset="-128"/>
            </a:rPr>
            <a:t>養分補給が容易になり減肥効果や減農薬に繋がる</a:t>
          </a:r>
          <a:endParaRPr lang="ja-JP" altLang="en-US" sz="800" kern="1200" dirty="0">
            <a:latin typeface="UD デジタル 教科書体 N-B" panose="02020700000000000000" pitchFamily="17" charset="-128"/>
            <a:ea typeface="UD デジタル 教科書体 N-B" panose="02020700000000000000" pitchFamily="17" charset="-128"/>
          </a:endParaRPr>
        </a:p>
      </dsp:txBody>
      <dsp:txXfrm>
        <a:off x="1651065" y="1200665"/>
        <a:ext cx="631172" cy="14499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22B28-03AB-4E52-BF3E-34A65352D9DF}">
      <dsp:nvSpPr>
        <dsp:cNvPr id="0" name=""/>
        <dsp:cNvSpPr/>
      </dsp:nvSpPr>
      <dsp:spPr>
        <a:xfrm flipH="1">
          <a:off x="0" y="188006"/>
          <a:ext cx="2383276" cy="3093389"/>
        </a:xfrm>
        <a:prstGeom prst="swooshArrow">
          <a:avLst>
            <a:gd name="adj1" fmla="val 25000"/>
            <a:gd name="adj2" fmla="val 2500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74EC5FC6-D839-444E-9EB5-6313CC973ECD}">
      <dsp:nvSpPr>
        <dsp:cNvPr id="0" name=""/>
        <dsp:cNvSpPr/>
      </dsp:nvSpPr>
      <dsp:spPr>
        <a:xfrm>
          <a:off x="1800735" y="2034290"/>
          <a:ext cx="61965" cy="6196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746FF43-7992-4917-8ADB-51CE5A9B84BC}">
      <dsp:nvSpPr>
        <dsp:cNvPr id="0" name=""/>
        <dsp:cNvSpPr/>
      </dsp:nvSpPr>
      <dsp:spPr>
        <a:xfrm>
          <a:off x="1601999" y="2141364"/>
          <a:ext cx="555303" cy="43047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2834" tIns="0" rIns="0" bIns="0" numCol="1" spcCol="1270" anchor="t" anchorCtr="0">
          <a:noAutofit/>
        </a:bodyPr>
        <a:lstStyle/>
        <a:p>
          <a:pPr marL="0" lvl="0" indent="0" algn="l" defTabSz="400050">
            <a:lnSpc>
              <a:spcPct val="90000"/>
            </a:lnSpc>
            <a:spcBef>
              <a:spcPct val="0"/>
            </a:spcBef>
            <a:spcAft>
              <a:spcPct val="35000"/>
            </a:spcAft>
            <a:buNone/>
          </a:pPr>
          <a:r>
            <a:rPr kumimoji="1" lang="en-US" sz="900" kern="1200" dirty="0">
              <a:latin typeface="UD デジタル 教科書体 N-B" panose="02020700000000000000" pitchFamily="17" charset="-128"/>
              <a:ea typeface="UD デジタル 教科書体 N-B" panose="02020700000000000000" pitchFamily="17" charset="-128"/>
            </a:rPr>
            <a:t>2:1</a:t>
          </a:r>
          <a:r>
            <a:rPr kumimoji="1" lang="ja-JP" sz="900" kern="1200" dirty="0">
              <a:latin typeface="UD デジタル 教科書体 N-B" panose="02020700000000000000" pitchFamily="17" charset="-128"/>
              <a:ea typeface="UD デジタル 教科書体 N-B" panose="02020700000000000000" pitchFamily="17" charset="-128"/>
            </a:rPr>
            <a:t>型粘土鉱物の効果</a:t>
          </a:r>
          <a:endParaRPr lang="ja-JP" sz="900" kern="1200" dirty="0">
            <a:latin typeface="UD デジタル 教科書体 N-B" panose="02020700000000000000" pitchFamily="17" charset="-128"/>
            <a:ea typeface="UD デジタル 教科書体 N-B" panose="02020700000000000000" pitchFamily="17" charset="-128"/>
          </a:endParaRPr>
        </a:p>
        <a:p>
          <a:pPr marL="57150" lvl="1" indent="-57150" algn="l" defTabSz="355600">
            <a:lnSpc>
              <a:spcPct val="90000"/>
            </a:lnSpc>
            <a:spcBef>
              <a:spcPct val="0"/>
            </a:spcBef>
            <a:spcAft>
              <a:spcPct val="15000"/>
            </a:spcAft>
            <a:buChar char="•"/>
          </a:pPr>
          <a:r>
            <a:rPr kumimoji="1" lang="ja-JP" sz="800" kern="1200" dirty="0">
              <a:latin typeface="UD デジタル 教科書体 N-B" panose="02020700000000000000" pitchFamily="17" charset="-128"/>
              <a:ea typeface="UD デジタル 教科書体 N-B" panose="02020700000000000000" pitchFamily="17" charset="-128"/>
            </a:rPr>
            <a:t>塩基置換用量の増大により保肥力</a:t>
          </a:r>
          <a:r>
            <a:rPr kumimoji="1" lang="en-US" sz="800" kern="1200" dirty="0">
              <a:latin typeface="UD デジタル 教科書体 N-B" panose="02020700000000000000" pitchFamily="17" charset="-128"/>
              <a:ea typeface="UD デジタル 教科書体 N-B" panose="02020700000000000000" pitchFamily="17" charset="-128"/>
            </a:rPr>
            <a:t>UP</a:t>
          </a:r>
          <a:endParaRPr lang="ja-JP" sz="800" kern="1200" dirty="0">
            <a:latin typeface="UD デジタル 教科書体 N-B" panose="02020700000000000000" pitchFamily="17" charset="-128"/>
            <a:ea typeface="UD デジタル 教科書体 N-B" panose="02020700000000000000" pitchFamily="17" charset="-128"/>
          </a:endParaRPr>
        </a:p>
      </dsp:txBody>
      <dsp:txXfrm>
        <a:off x="1601999" y="2141364"/>
        <a:ext cx="555303" cy="430479"/>
      </dsp:txXfrm>
    </dsp:sp>
    <dsp:sp modelId="{E8571B33-2AEB-487F-BF5D-BB9C21542D00}">
      <dsp:nvSpPr>
        <dsp:cNvPr id="0" name=""/>
        <dsp:cNvSpPr/>
      </dsp:nvSpPr>
      <dsp:spPr>
        <a:xfrm>
          <a:off x="1062674" y="1172118"/>
          <a:ext cx="112014" cy="11201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4F98A4B-14ED-4BED-A394-93CE11A62223}">
      <dsp:nvSpPr>
        <dsp:cNvPr id="0" name=""/>
        <dsp:cNvSpPr/>
      </dsp:nvSpPr>
      <dsp:spPr>
        <a:xfrm>
          <a:off x="897471" y="1329547"/>
          <a:ext cx="571986" cy="8103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59354" tIns="0" rIns="0" bIns="0" numCol="1" spcCol="1270" anchor="t" anchorCtr="0">
          <a:noAutofit/>
        </a:bodyPr>
        <a:lstStyle/>
        <a:p>
          <a:pPr marL="0" lvl="0" indent="0" algn="l" defTabSz="444500">
            <a:lnSpc>
              <a:spcPct val="90000"/>
            </a:lnSpc>
            <a:spcBef>
              <a:spcPct val="0"/>
            </a:spcBef>
            <a:spcAft>
              <a:spcPct val="35000"/>
            </a:spcAft>
            <a:buNone/>
          </a:pPr>
          <a:r>
            <a:rPr kumimoji="1" lang="en-US" sz="1000" kern="1200" dirty="0">
              <a:latin typeface="UD デジタル 教科書体 N-B" panose="02020700000000000000" pitchFamily="17" charset="-128"/>
              <a:ea typeface="UD デジタル 教科書体 N-B" panose="02020700000000000000" pitchFamily="17" charset="-128"/>
            </a:rPr>
            <a:t>2:1</a:t>
          </a:r>
          <a:r>
            <a:rPr kumimoji="1" lang="ja-JP" sz="1000" kern="1200" dirty="0">
              <a:latin typeface="UD デジタル 教科書体 N-B" panose="02020700000000000000" pitchFamily="17" charset="-128"/>
              <a:ea typeface="UD デジタル 教科書体 N-B" panose="02020700000000000000" pitchFamily="17" charset="-128"/>
            </a:rPr>
            <a:t>型粘土鉱物の効果②</a:t>
          </a:r>
          <a:endParaRPr lang="ja-JP" sz="1000" kern="1200" dirty="0">
            <a:latin typeface="UD デジタル 教科書体 N-B" panose="02020700000000000000" pitchFamily="17" charset="-128"/>
            <a:ea typeface="UD デジタル 教科書体 N-B" panose="02020700000000000000" pitchFamily="17" charset="-128"/>
          </a:endParaRPr>
        </a:p>
        <a:p>
          <a:pPr marL="57150" lvl="1" indent="-57150" algn="l" defTabSz="355600">
            <a:lnSpc>
              <a:spcPct val="90000"/>
            </a:lnSpc>
            <a:spcBef>
              <a:spcPct val="0"/>
            </a:spcBef>
            <a:spcAft>
              <a:spcPct val="15000"/>
            </a:spcAft>
            <a:buChar char="•"/>
          </a:pPr>
          <a:r>
            <a:rPr kumimoji="1" lang="ja-JP" altLang="en-US" sz="800" kern="1200" dirty="0">
              <a:latin typeface="UD デジタル 教科書体 N-B" panose="02020700000000000000" pitchFamily="17" charset="-128"/>
              <a:ea typeface="UD デジタル 教科書体 N-B" panose="02020700000000000000" pitchFamily="17" charset="-128"/>
            </a:rPr>
            <a:t>粘土鉱物を土壌に投入することにより微生物御住みかが出来、微生物群が増える</a:t>
          </a:r>
          <a:endParaRPr lang="ja-JP" altLang="en-US" sz="800" kern="1200" dirty="0">
            <a:latin typeface="UD デジタル 教科書体 N-B" panose="02020700000000000000" pitchFamily="17" charset="-128"/>
            <a:ea typeface="UD デジタル 教科書体 N-B" panose="02020700000000000000" pitchFamily="17" charset="-128"/>
          </a:endParaRPr>
        </a:p>
      </dsp:txBody>
      <dsp:txXfrm>
        <a:off x="897471" y="1329547"/>
        <a:ext cx="571986" cy="810314"/>
      </dsp:txXfrm>
    </dsp:sp>
    <dsp:sp modelId="{15185A91-F88D-467D-A42A-D2B3F365DFFF}">
      <dsp:nvSpPr>
        <dsp:cNvPr id="0" name=""/>
        <dsp:cNvSpPr/>
      </dsp:nvSpPr>
      <dsp:spPr>
        <a:xfrm>
          <a:off x="330396" y="807093"/>
          <a:ext cx="154913" cy="15491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8B4C5C8-B09A-4E66-BAF9-B77A73543041}">
      <dsp:nvSpPr>
        <dsp:cNvPr id="0" name=""/>
        <dsp:cNvSpPr/>
      </dsp:nvSpPr>
      <dsp:spPr>
        <a:xfrm>
          <a:off x="118437" y="1030568"/>
          <a:ext cx="675207" cy="103523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82085" tIns="0" rIns="0" bIns="0" numCol="1" spcCol="1270" anchor="t" anchorCtr="0">
          <a:noAutofit/>
        </a:bodyPr>
        <a:lstStyle/>
        <a:p>
          <a:pPr marL="0" lvl="0" indent="0" algn="l" defTabSz="444500">
            <a:lnSpc>
              <a:spcPct val="90000"/>
            </a:lnSpc>
            <a:spcBef>
              <a:spcPct val="0"/>
            </a:spcBef>
            <a:spcAft>
              <a:spcPct val="35000"/>
            </a:spcAft>
            <a:buNone/>
          </a:pPr>
          <a:r>
            <a:rPr kumimoji="1" lang="en-US" sz="1000" kern="1200" dirty="0">
              <a:latin typeface="UD デジタル 教科書体 N-B" panose="02020700000000000000" pitchFamily="17" charset="-128"/>
              <a:ea typeface="UD デジタル 教科書体 N-B" panose="02020700000000000000" pitchFamily="17" charset="-128"/>
            </a:rPr>
            <a:t>2:1</a:t>
          </a:r>
          <a:r>
            <a:rPr kumimoji="1" lang="ja-JP" sz="1000" kern="1200" dirty="0">
              <a:latin typeface="UD デジタル 教科書体 N-B" panose="02020700000000000000" pitchFamily="17" charset="-128"/>
              <a:ea typeface="UD デジタル 教科書体 N-B" panose="02020700000000000000" pitchFamily="17" charset="-128"/>
            </a:rPr>
            <a:t>型粘土鉱物の効果③</a:t>
          </a:r>
          <a:endParaRPr lang="ja-JP" sz="1000" kern="1200" dirty="0">
            <a:latin typeface="UD デジタル 教科書体 N-B" panose="02020700000000000000" pitchFamily="17" charset="-128"/>
            <a:ea typeface="UD デジタル 教科書体 N-B" panose="02020700000000000000" pitchFamily="17" charset="-128"/>
          </a:endParaRPr>
        </a:p>
        <a:p>
          <a:pPr marL="57150" lvl="1" indent="-57150" algn="l" defTabSz="355600">
            <a:lnSpc>
              <a:spcPct val="90000"/>
            </a:lnSpc>
            <a:spcBef>
              <a:spcPct val="0"/>
            </a:spcBef>
            <a:spcAft>
              <a:spcPct val="15000"/>
            </a:spcAft>
            <a:buChar char="•"/>
          </a:pPr>
          <a:r>
            <a:rPr kumimoji="1" lang="ja-JP" altLang="en-US" sz="800" kern="1200" dirty="0">
              <a:latin typeface="UD デジタル 教科書体 N-B" panose="02020700000000000000" pitchFamily="17" charset="-128"/>
              <a:ea typeface="UD デジタル 教科書体 N-B" panose="02020700000000000000" pitchFamily="17" charset="-128"/>
            </a:rPr>
            <a:t>粘土鉱物のケイ酸の効果により植物の外殻が丈夫になり倒伏防止などに繋がる</a:t>
          </a:r>
          <a:endParaRPr lang="ja-JP" altLang="en-US" sz="800" kern="1200" dirty="0">
            <a:latin typeface="UD デジタル 教科書体 N-B" panose="02020700000000000000" pitchFamily="17" charset="-128"/>
            <a:ea typeface="UD デジタル 教科書体 N-B" panose="02020700000000000000" pitchFamily="17" charset="-128"/>
          </a:endParaRPr>
        </a:p>
      </dsp:txBody>
      <dsp:txXfrm>
        <a:off x="118437" y="1030568"/>
        <a:ext cx="675207" cy="103523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pPr rtl="0"/>
            <a:fld id="{325E5145-FBE7-4ACA-A1AD-EE0442702D6C}" type="datetime1">
              <a:rPr lang="ja-JP" altLang="en-US" smtClean="0">
                <a:latin typeface="Meiryo UI" panose="020B0604030504040204" pitchFamily="50" charset="-128"/>
                <a:ea typeface="Meiryo UI" panose="020B0604030504040204" pitchFamily="50" charset="-128"/>
              </a:rPr>
              <a:t>2025/9/30</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pPr rtl="0"/>
            <a:fld id="{7BAE14B8-3CC9-472D-9BC5-A84D80684DE2}" type="slidenum">
              <a:rPr lang="en-US" altLang="ja-JP" smtClean="0">
                <a:latin typeface="Meiryo UI" panose="020B0604030504040204" pitchFamily="50" charset="-128"/>
                <a:ea typeface="Meiryo UI" panose="020B0604030504040204" pitchFamily="50" charset="-128"/>
              </a:rPr>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9T05:30:41.205"/>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1 775 0,'5832'-775'0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atin typeface="Meiryo UI" panose="020B0604030504040204" pitchFamily="50" charset="-128"/>
                <a:ea typeface="Meiryo UI" panose="020B0604030504040204" pitchFamily="50" charset="-128"/>
              </a:defRPr>
            </a:lvl1pPr>
          </a:lstStyle>
          <a:p>
            <a:fld id="{E9B5ABBA-8B38-4F7A-8D91-CCF5CC4FE0A7}" type="datetime1">
              <a:rPr lang="ja-JP" altLang="en-US" smtClean="0"/>
              <a:pPr/>
              <a:t>2025/9/30</a:t>
            </a:fld>
            <a:endParaRPr lang="ja-JP" altLang="en-US" dirty="0"/>
          </a:p>
        </p:txBody>
      </p:sp>
      <p:sp>
        <p:nvSpPr>
          <p:cNvPr id="4" name="スライド イメージ プレースホルダー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pPr rtl="0"/>
            <a:endParaRPr lang="ja-JP" altLang="en-US" dirty="0"/>
          </a:p>
        </p:txBody>
      </p:sp>
      <p:sp>
        <p:nvSpPr>
          <p:cNvPr id="5" name="ノート プレースホルダー 4"/>
          <p:cNvSpPr>
            <a:spLocks noGrp="1"/>
          </p:cNvSpPr>
          <p:nvPr>
            <p:ph type="body" sz="quarter" idx="3"/>
          </p:nvPr>
        </p:nvSpPr>
        <p:spPr>
          <a:xfrm>
            <a:off x="688817" y="4822270"/>
            <a:ext cx="5510530" cy="3381851"/>
          </a:xfrm>
          <a:prstGeom prst="rect">
            <a:avLst/>
          </a:prstGeom>
        </p:spPr>
        <p:txBody>
          <a:bodyPr vert="horz" lIns="96616" tIns="48308" rIns="96616" bIns="48308"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6" name="フッター プレースホルダー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atin typeface="Meiryo UI" panose="020B0604030504040204" pitchFamily="50" charset="-128"/>
                <a:ea typeface="Meiryo UI" panose="020B0604030504040204" pitchFamily="50" charset="-128"/>
              </a:defRPr>
            </a:lvl1pPr>
          </a:lstStyle>
          <a:p>
            <a:fld id="{7FB667E1-E601-4AAF-B95C-B25720D70A60}" type="slidenum">
              <a:rPr lang="en-US" altLang="ja-JP" smtClean="0"/>
              <a:pPr/>
              <a:t>‹#›</a:t>
            </a:fld>
            <a:endParaRPr lang="ja-JP" altLang="en-US"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0625" y="1252538"/>
            <a:ext cx="4506913" cy="33813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pPr/>
              <a:t>1</a:t>
            </a:fld>
            <a:endParaRPr lang="ja-JP" altLang="en-US" dirty="0"/>
          </a:p>
        </p:txBody>
      </p:sp>
    </p:spTree>
    <p:extLst>
      <p:ext uri="{BB962C8B-B14F-4D97-AF65-F5344CB8AC3E}">
        <p14:creationId xmlns:p14="http://schemas.microsoft.com/office/powerpoint/2010/main" val="2507520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0625" y="1252538"/>
            <a:ext cx="4506913" cy="33813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pPr/>
              <a:t>2</a:t>
            </a:fld>
            <a:endParaRPr lang="ja-JP" altLang="en-US" dirty="0"/>
          </a:p>
        </p:txBody>
      </p:sp>
    </p:spTree>
    <p:extLst>
      <p:ext uri="{BB962C8B-B14F-4D97-AF65-F5344CB8AC3E}">
        <p14:creationId xmlns:p14="http://schemas.microsoft.com/office/powerpoint/2010/main" val="127050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0625" y="1252538"/>
            <a:ext cx="4506913" cy="33813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pPr/>
              <a:t>3</a:t>
            </a:fld>
            <a:endParaRPr lang="ja-JP" altLang="en-US" dirty="0"/>
          </a:p>
        </p:txBody>
      </p:sp>
    </p:spTree>
    <p:extLst>
      <p:ext uri="{BB962C8B-B14F-4D97-AF65-F5344CB8AC3E}">
        <p14:creationId xmlns:p14="http://schemas.microsoft.com/office/powerpoint/2010/main" val="331426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0625" y="1252538"/>
            <a:ext cx="4506913" cy="33813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pPr/>
              <a:t>4</a:t>
            </a:fld>
            <a:endParaRPr lang="ja-JP" altLang="en-US" dirty="0"/>
          </a:p>
        </p:txBody>
      </p:sp>
    </p:spTree>
    <p:extLst>
      <p:ext uri="{BB962C8B-B14F-4D97-AF65-F5344CB8AC3E}">
        <p14:creationId xmlns:p14="http://schemas.microsoft.com/office/powerpoint/2010/main" val="3568783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0625" y="1252538"/>
            <a:ext cx="4506913" cy="33813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pPr/>
              <a:t>5</a:t>
            </a:fld>
            <a:endParaRPr lang="ja-JP" altLang="en-US" dirty="0"/>
          </a:p>
        </p:txBody>
      </p:sp>
    </p:spTree>
    <p:extLst>
      <p:ext uri="{BB962C8B-B14F-4D97-AF65-F5344CB8AC3E}">
        <p14:creationId xmlns:p14="http://schemas.microsoft.com/office/powerpoint/2010/main" val="2135442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0625" y="1252538"/>
            <a:ext cx="4506913" cy="33813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pPr/>
              <a:t>6</a:t>
            </a:fld>
            <a:endParaRPr lang="ja-JP" altLang="en-US" dirty="0"/>
          </a:p>
        </p:txBody>
      </p:sp>
    </p:spTree>
    <p:extLst>
      <p:ext uri="{BB962C8B-B14F-4D97-AF65-F5344CB8AC3E}">
        <p14:creationId xmlns:p14="http://schemas.microsoft.com/office/powerpoint/2010/main" val="3213767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flickr.com/photos/atsushikase/4882257252/"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pic>
        <p:nvPicPr>
          <p:cNvPr id="7" name="図 6" descr="草の上の雲&#10;&#10;AI 生成コンテンツは誤りを含む可能性があります。">
            <a:extLst>
              <a:ext uri="{FF2B5EF4-FFF2-40B4-BE49-F238E27FC236}">
                <a16:creationId xmlns:a16="http://schemas.microsoft.com/office/drawing/2014/main" id="{629EE197-5E53-5021-75C0-A04D76CD722A}"/>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745" y="-260788"/>
            <a:ext cx="9318887" cy="7379576"/>
          </a:xfrm>
          <a:prstGeom prst="rect">
            <a:avLst/>
          </a:prstGeom>
        </p:spPr>
      </p:pic>
      <p:sp>
        <p:nvSpPr>
          <p:cNvPr id="10" name="フリーフォーム: 図形 9">
            <a:extLst>
              <a:ext uri="{FF2B5EF4-FFF2-40B4-BE49-F238E27FC236}">
                <a16:creationId xmlns:a16="http://schemas.microsoft.com/office/drawing/2014/main" id="{81972720-226D-5953-6702-BF3EB75E3EC0}"/>
              </a:ext>
            </a:extLst>
          </p:cNvPr>
          <p:cNvSpPr/>
          <p:nvPr/>
        </p:nvSpPr>
        <p:spPr bwMode="ltGray">
          <a:xfrm>
            <a:off x="-14047" y="214700"/>
            <a:ext cx="9245490" cy="2062156"/>
          </a:xfrm>
          <a:custGeom>
            <a:avLst/>
            <a:gdLst/>
            <a:ahLst/>
            <a:cxnLst/>
            <a:rect l="l" t="t" r="r" b="b"/>
            <a:pathLst>
              <a:path w="9245490" h="2062156">
                <a:moveTo>
                  <a:pt x="7673068" y="1703150"/>
                </a:moveTo>
                <a:cubicBezTo>
                  <a:pt x="7679836" y="1703150"/>
                  <a:pt x="7690355" y="1704064"/>
                  <a:pt x="7704624" y="1705894"/>
                </a:cubicBezTo>
                <a:lnTo>
                  <a:pt x="7704624" y="1731139"/>
                </a:lnTo>
                <a:cubicBezTo>
                  <a:pt x="7704624" y="1745408"/>
                  <a:pt x="7697673" y="1752542"/>
                  <a:pt x="7683769" y="1752542"/>
                </a:cubicBezTo>
                <a:cubicBezTo>
                  <a:pt x="7668952" y="1752542"/>
                  <a:pt x="7656604" y="1747969"/>
                  <a:pt x="7646725" y="1738822"/>
                </a:cubicBezTo>
                <a:cubicBezTo>
                  <a:pt x="7641054" y="1733517"/>
                  <a:pt x="7638219" y="1727846"/>
                  <a:pt x="7638219" y="1721809"/>
                </a:cubicBezTo>
                <a:cubicBezTo>
                  <a:pt x="7638219" y="1717784"/>
                  <a:pt x="7640048" y="1714309"/>
                  <a:pt x="7643707" y="1711382"/>
                </a:cubicBezTo>
                <a:cubicBezTo>
                  <a:pt x="7650292" y="1705894"/>
                  <a:pt x="7660080" y="1703150"/>
                  <a:pt x="7673068" y="1703150"/>
                </a:cubicBezTo>
                <a:close/>
                <a:moveTo>
                  <a:pt x="3196318" y="1703150"/>
                </a:moveTo>
                <a:cubicBezTo>
                  <a:pt x="3203086" y="1703150"/>
                  <a:pt x="3213605" y="1704064"/>
                  <a:pt x="3227874" y="1705894"/>
                </a:cubicBezTo>
                <a:lnTo>
                  <a:pt x="3227874" y="1731139"/>
                </a:lnTo>
                <a:cubicBezTo>
                  <a:pt x="3227874" y="1745408"/>
                  <a:pt x="3220923" y="1752542"/>
                  <a:pt x="3207020" y="1752542"/>
                </a:cubicBezTo>
                <a:cubicBezTo>
                  <a:pt x="3192202" y="1752542"/>
                  <a:pt x="3179854" y="1747969"/>
                  <a:pt x="3169975" y="1738822"/>
                </a:cubicBezTo>
                <a:cubicBezTo>
                  <a:pt x="3164304" y="1733517"/>
                  <a:pt x="3161469" y="1727846"/>
                  <a:pt x="3161469" y="1721809"/>
                </a:cubicBezTo>
                <a:cubicBezTo>
                  <a:pt x="3161469" y="1717784"/>
                  <a:pt x="3163298" y="1714309"/>
                  <a:pt x="3166957" y="1711382"/>
                </a:cubicBezTo>
                <a:cubicBezTo>
                  <a:pt x="3173543" y="1705894"/>
                  <a:pt x="3183330" y="1703150"/>
                  <a:pt x="3196318" y="1703150"/>
                </a:cubicBezTo>
                <a:close/>
                <a:moveTo>
                  <a:pt x="2675424" y="1688881"/>
                </a:moveTo>
                <a:cubicBezTo>
                  <a:pt x="2689876" y="1688881"/>
                  <a:pt x="2706615" y="1692540"/>
                  <a:pt x="2725640" y="1699857"/>
                </a:cubicBezTo>
                <a:lnTo>
                  <a:pt x="2725640" y="1706443"/>
                </a:lnTo>
                <a:cubicBezTo>
                  <a:pt x="2725640" y="1726017"/>
                  <a:pt x="2715304" y="1735804"/>
                  <a:pt x="2694633" y="1735804"/>
                </a:cubicBezTo>
                <a:cubicBezTo>
                  <a:pt x="2678900" y="1735804"/>
                  <a:pt x="2666278" y="1731870"/>
                  <a:pt x="2656765" y="1724004"/>
                </a:cubicBezTo>
                <a:cubicBezTo>
                  <a:pt x="2649996" y="1718333"/>
                  <a:pt x="2646612" y="1712296"/>
                  <a:pt x="2646612" y="1705894"/>
                </a:cubicBezTo>
                <a:cubicBezTo>
                  <a:pt x="2646612" y="1694552"/>
                  <a:pt x="2656216" y="1688881"/>
                  <a:pt x="2675424" y="1688881"/>
                </a:cubicBezTo>
                <a:close/>
                <a:moveTo>
                  <a:pt x="1669741" y="1678454"/>
                </a:moveTo>
                <a:cubicBezTo>
                  <a:pt x="1677059" y="1677722"/>
                  <a:pt x="1680717" y="1680649"/>
                  <a:pt x="1680717" y="1687234"/>
                </a:cubicBezTo>
                <a:cubicBezTo>
                  <a:pt x="1680717" y="1687783"/>
                  <a:pt x="1680626" y="1688789"/>
                  <a:pt x="1680443" y="1690253"/>
                </a:cubicBezTo>
                <a:lnTo>
                  <a:pt x="1673583" y="1747603"/>
                </a:lnTo>
                <a:lnTo>
                  <a:pt x="1568761" y="1753640"/>
                </a:lnTo>
                <a:lnTo>
                  <a:pt x="1562999" y="1687234"/>
                </a:lnTo>
                <a:close/>
                <a:moveTo>
                  <a:pt x="7171736" y="1663910"/>
                </a:moveTo>
                <a:cubicBezTo>
                  <a:pt x="7159845" y="1685862"/>
                  <a:pt x="7146491" y="1703241"/>
                  <a:pt x="7131673" y="1716047"/>
                </a:cubicBezTo>
                <a:cubicBezTo>
                  <a:pt x="7110818" y="1710376"/>
                  <a:pt x="7094994" y="1706351"/>
                  <a:pt x="7084201" y="1703973"/>
                </a:cubicBezTo>
                <a:cubicBezTo>
                  <a:pt x="7070298" y="1700863"/>
                  <a:pt x="7062615" y="1698942"/>
                  <a:pt x="7061152" y="1698211"/>
                </a:cubicBezTo>
                <a:cubicBezTo>
                  <a:pt x="7058042" y="1696564"/>
                  <a:pt x="7056487" y="1694460"/>
                  <a:pt x="7056487" y="1691899"/>
                </a:cubicBezTo>
                <a:cubicBezTo>
                  <a:pt x="7056487" y="1689155"/>
                  <a:pt x="7058956" y="1684765"/>
                  <a:pt x="7063896" y="1678728"/>
                </a:cubicBezTo>
                <a:cubicBezTo>
                  <a:pt x="7067372" y="1674520"/>
                  <a:pt x="7070116" y="1671228"/>
                  <a:pt x="7072128" y="1668850"/>
                </a:cubicBezTo>
                <a:close/>
                <a:moveTo>
                  <a:pt x="2089576" y="1638940"/>
                </a:moveTo>
                <a:cubicBezTo>
                  <a:pt x="2082442" y="1638940"/>
                  <a:pt x="2076496" y="1640861"/>
                  <a:pt x="2071740" y="1644702"/>
                </a:cubicBezTo>
                <a:cubicBezTo>
                  <a:pt x="2065155" y="1650007"/>
                  <a:pt x="2061862" y="1657325"/>
                  <a:pt x="2061862" y="1666654"/>
                </a:cubicBezTo>
                <a:cubicBezTo>
                  <a:pt x="2061862" y="1676716"/>
                  <a:pt x="2067350" y="1688149"/>
                  <a:pt x="2078326" y="1700955"/>
                </a:cubicBezTo>
                <a:cubicBezTo>
                  <a:pt x="2094790" y="1720528"/>
                  <a:pt x="2115919" y="1734157"/>
                  <a:pt x="2141713" y="1741840"/>
                </a:cubicBezTo>
                <a:cubicBezTo>
                  <a:pt x="2175738" y="1751902"/>
                  <a:pt x="2215526" y="1756933"/>
                  <a:pt x="2261078" y="1756933"/>
                </a:cubicBezTo>
                <a:cubicBezTo>
                  <a:pt x="2290347" y="1756933"/>
                  <a:pt x="2304982" y="1744859"/>
                  <a:pt x="2304982" y="1720711"/>
                </a:cubicBezTo>
                <a:cubicBezTo>
                  <a:pt x="2304982" y="1710833"/>
                  <a:pt x="2302238" y="1702875"/>
                  <a:pt x="2296750" y="1696838"/>
                </a:cubicBezTo>
                <a:cubicBezTo>
                  <a:pt x="2290164" y="1689704"/>
                  <a:pt x="2281200" y="1686137"/>
                  <a:pt x="2269859" y="1686137"/>
                </a:cubicBezTo>
                <a:cubicBezTo>
                  <a:pt x="2267846" y="1686137"/>
                  <a:pt x="2264919" y="1686228"/>
                  <a:pt x="2261078" y="1686411"/>
                </a:cubicBezTo>
                <a:cubicBezTo>
                  <a:pt x="2253394" y="1686960"/>
                  <a:pt x="2245071" y="1687234"/>
                  <a:pt x="2236107" y="1687234"/>
                </a:cubicBezTo>
                <a:cubicBezTo>
                  <a:pt x="2197508" y="1687234"/>
                  <a:pt x="2167781" y="1683576"/>
                  <a:pt x="2146927" y="1676258"/>
                </a:cubicBezTo>
                <a:cubicBezTo>
                  <a:pt x="2133389" y="1671502"/>
                  <a:pt x="2121773" y="1662996"/>
                  <a:pt x="2112077" y="1650739"/>
                </a:cubicBezTo>
                <a:cubicBezTo>
                  <a:pt x="2105857" y="1642873"/>
                  <a:pt x="2098357" y="1638940"/>
                  <a:pt x="2089576" y="1638940"/>
                </a:cubicBezTo>
                <a:close/>
                <a:moveTo>
                  <a:pt x="4436614" y="1626592"/>
                </a:moveTo>
                <a:lnTo>
                  <a:pt x="4436614" y="1660343"/>
                </a:lnTo>
                <a:lnTo>
                  <a:pt x="4290083" y="1669124"/>
                </a:lnTo>
                <a:lnTo>
                  <a:pt x="4290083" y="1636744"/>
                </a:lnTo>
                <a:close/>
                <a:moveTo>
                  <a:pt x="1527327" y="1619457"/>
                </a:moveTo>
                <a:cubicBezTo>
                  <a:pt x="1522570" y="1619457"/>
                  <a:pt x="1518088" y="1620189"/>
                  <a:pt x="1513881" y="1621652"/>
                </a:cubicBezTo>
                <a:cubicBezTo>
                  <a:pt x="1501442" y="1625860"/>
                  <a:pt x="1494947" y="1634275"/>
                  <a:pt x="1494398" y="1646897"/>
                </a:cubicBezTo>
                <a:cubicBezTo>
                  <a:pt x="1494398" y="1647995"/>
                  <a:pt x="1494398" y="1648910"/>
                  <a:pt x="1494398" y="1649641"/>
                </a:cubicBezTo>
                <a:lnTo>
                  <a:pt x="1508942" y="1804130"/>
                </a:lnTo>
                <a:cubicBezTo>
                  <a:pt x="1510588" y="1821508"/>
                  <a:pt x="1521016" y="1830198"/>
                  <a:pt x="1540224" y="1830198"/>
                </a:cubicBezTo>
                <a:cubicBezTo>
                  <a:pt x="1557968" y="1830198"/>
                  <a:pt x="1568761" y="1822972"/>
                  <a:pt x="1572603" y="1808520"/>
                </a:cubicBezTo>
                <a:lnTo>
                  <a:pt x="1725994" y="1799739"/>
                </a:lnTo>
                <a:cubicBezTo>
                  <a:pt x="1742092" y="1798824"/>
                  <a:pt x="1750141" y="1789678"/>
                  <a:pt x="1750141" y="1772299"/>
                </a:cubicBezTo>
                <a:cubicBezTo>
                  <a:pt x="1750141" y="1759311"/>
                  <a:pt x="1745476" y="1750621"/>
                  <a:pt x="1736146" y="1746231"/>
                </a:cubicBezTo>
                <a:lnTo>
                  <a:pt x="1747946" y="1672142"/>
                </a:lnTo>
                <a:cubicBezTo>
                  <a:pt x="1748860" y="1666288"/>
                  <a:pt x="1749318" y="1661349"/>
                  <a:pt x="1749318" y="1657325"/>
                </a:cubicBezTo>
                <a:cubicBezTo>
                  <a:pt x="1749318" y="1633177"/>
                  <a:pt x="1736512" y="1621104"/>
                  <a:pt x="1710901" y="1621104"/>
                </a:cubicBezTo>
                <a:cubicBezTo>
                  <a:pt x="1708889" y="1621104"/>
                  <a:pt x="1706054" y="1621286"/>
                  <a:pt x="1702395" y="1621652"/>
                </a:cubicBezTo>
                <a:lnTo>
                  <a:pt x="1556413" y="1634549"/>
                </a:lnTo>
                <a:cubicBezTo>
                  <a:pt x="1551291" y="1624488"/>
                  <a:pt x="1541596" y="1619457"/>
                  <a:pt x="1527327" y="1619457"/>
                </a:cubicBezTo>
                <a:close/>
                <a:moveTo>
                  <a:pt x="7737003" y="1546192"/>
                </a:moveTo>
                <a:cubicBezTo>
                  <a:pt x="7719076" y="1546192"/>
                  <a:pt x="7709014" y="1555430"/>
                  <a:pt x="7706819" y="1573906"/>
                </a:cubicBezTo>
                <a:cubicBezTo>
                  <a:pt x="7705356" y="1581041"/>
                  <a:pt x="7704624" y="1589639"/>
                  <a:pt x="7704624" y="1599700"/>
                </a:cubicBezTo>
                <a:lnTo>
                  <a:pt x="7704624" y="1651288"/>
                </a:lnTo>
                <a:cubicBezTo>
                  <a:pt x="7692916" y="1650190"/>
                  <a:pt x="7683953" y="1649641"/>
                  <a:pt x="7677733" y="1649641"/>
                </a:cubicBezTo>
                <a:cubicBezTo>
                  <a:pt x="7648280" y="1649641"/>
                  <a:pt x="7623858" y="1656959"/>
                  <a:pt x="7604467" y="1671594"/>
                </a:cubicBezTo>
                <a:cubicBezTo>
                  <a:pt x="7587637" y="1684582"/>
                  <a:pt x="7579222" y="1700131"/>
                  <a:pt x="7579222" y="1718242"/>
                </a:cubicBezTo>
                <a:cubicBezTo>
                  <a:pt x="7579222" y="1740743"/>
                  <a:pt x="7588826" y="1760774"/>
                  <a:pt x="7608034" y="1778336"/>
                </a:cubicBezTo>
                <a:cubicBezTo>
                  <a:pt x="7630901" y="1799007"/>
                  <a:pt x="7658067" y="1809343"/>
                  <a:pt x="7689532" y="1809343"/>
                </a:cubicBezTo>
                <a:cubicBezTo>
                  <a:pt x="7717155" y="1809343"/>
                  <a:pt x="7738101" y="1800562"/>
                  <a:pt x="7752370" y="1783001"/>
                </a:cubicBezTo>
                <a:cubicBezTo>
                  <a:pt x="7762797" y="1770012"/>
                  <a:pt x="7768011" y="1753640"/>
                  <a:pt x="7768011" y="1733883"/>
                </a:cubicBezTo>
                <a:lnTo>
                  <a:pt x="7768011" y="1726199"/>
                </a:lnTo>
                <a:cubicBezTo>
                  <a:pt x="7789048" y="1736993"/>
                  <a:pt x="7805969" y="1747420"/>
                  <a:pt x="7818775" y="1757481"/>
                </a:cubicBezTo>
                <a:cubicBezTo>
                  <a:pt x="7827190" y="1764067"/>
                  <a:pt x="7834782" y="1767360"/>
                  <a:pt x="7841550" y="1767360"/>
                </a:cubicBezTo>
                <a:cubicBezTo>
                  <a:pt x="7852343" y="1767360"/>
                  <a:pt x="7860759" y="1761963"/>
                  <a:pt x="7866795" y="1751170"/>
                </a:cubicBezTo>
                <a:cubicBezTo>
                  <a:pt x="7869723" y="1746048"/>
                  <a:pt x="7871186" y="1740468"/>
                  <a:pt x="7871186" y="1734432"/>
                </a:cubicBezTo>
                <a:cubicBezTo>
                  <a:pt x="7871186" y="1720711"/>
                  <a:pt x="7864783" y="1709827"/>
                  <a:pt x="7851978" y="1701778"/>
                </a:cubicBezTo>
                <a:cubicBezTo>
                  <a:pt x="7829477" y="1687875"/>
                  <a:pt x="7801488" y="1675618"/>
                  <a:pt x="7768011" y="1665008"/>
                </a:cubicBezTo>
                <a:lnTo>
                  <a:pt x="7768011" y="1600798"/>
                </a:lnTo>
                <a:cubicBezTo>
                  <a:pt x="7768011" y="1595676"/>
                  <a:pt x="7768376" y="1588907"/>
                  <a:pt x="7769108" y="1580492"/>
                </a:cubicBezTo>
                <a:cubicBezTo>
                  <a:pt x="7769291" y="1578114"/>
                  <a:pt x="7769383" y="1576285"/>
                  <a:pt x="7769383" y="1575004"/>
                </a:cubicBezTo>
                <a:cubicBezTo>
                  <a:pt x="7769383" y="1565309"/>
                  <a:pt x="7765632" y="1557717"/>
                  <a:pt x="7758132" y="1552229"/>
                </a:cubicBezTo>
                <a:cubicBezTo>
                  <a:pt x="7752461" y="1548204"/>
                  <a:pt x="7745419" y="1546192"/>
                  <a:pt x="7737003" y="1546192"/>
                </a:cubicBezTo>
                <a:close/>
                <a:moveTo>
                  <a:pt x="3260254" y="1546192"/>
                </a:moveTo>
                <a:cubicBezTo>
                  <a:pt x="3242326" y="1546192"/>
                  <a:pt x="3232265" y="1555430"/>
                  <a:pt x="3230070" y="1573906"/>
                </a:cubicBezTo>
                <a:cubicBezTo>
                  <a:pt x="3228607" y="1581041"/>
                  <a:pt x="3227874" y="1589639"/>
                  <a:pt x="3227874" y="1599700"/>
                </a:cubicBezTo>
                <a:lnTo>
                  <a:pt x="3227874" y="1651288"/>
                </a:lnTo>
                <a:cubicBezTo>
                  <a:pt x="3216166" y="1650190"/>
                  <a:pt x="3207203" y="1649641"/>
                  <a:pt x="3200983" y="1649641"/>
                </a:cubicBezTo>
                <a:cubicBezTo>
                  <a:pt x="3171531" y="1649641"/>
                  <a:pt x="3147109" y="1656959"/>
                  <a:pt x="3127718" y="1671594"/>
                </a:cubicBezTo>
                <a:cubicBezTo>
                  <a:pt x="3110888" y="1684582"/>
                  <a:pt x="3102472" y="1700131"/>
                  <a:pt x="3102472" y="1718242"/>
                </a:cubicBezTo>
                <a:cubicBezTo>
                  <a:pt x="3102472" y="1740743"/>
                  <a:pt x="3112077" y="1760774"/>
                  <a:pt x="3131285" y="1778336"/>
                </a:cubicBezTo>
                <a:cubicBezTo>
                  <a:pt x="3154151" y="1799007"/>
                  <a:pt x="3181317" y="1809343"/>
                  <a:pt x="3212782" y="1809343"/>
                </a:cubicBezTo>
                <a:cubicBezTo>
                  <a:pt x="3240405" y="1809343"/>
                  <a:pt x="3261351" y="1800562"/>
                  <a:pt x="3275620" y="1783001"/>
                </a:cubicBezTo>
                <a:cubicBezTo>
                  <a:pt x="3286047" y="1770012"/>
                  <a:pt x="3291261" y="1753640"/>
                  <a:pt x="3291261" y="1733883"/>
                </a:cubicBezTo>
                <a:lnTo>
                  <a:pt x="3291261" y="1726199"/>
                </a:lnTo>
                <a:cubicBezTo>
                  <a:pt x="3312299" y="1736993"/>
                  <a:pt x="3329220" y="1747420"/>
                  <a:pt x="3342026" y="1757481"/>
                </a:cubicBezTo>
                <a:cubicBezTo>
                  <a:pt x="3350441" y="1764067"/>
                  <a:pt x="3358032" y="1767360"/>
                  <a:pt x="3364801" y="1767360"/>
                </a:cubicBezTo>
                <a:cubicBezTo>
                  <a:pt x="3375593" y="1767360"/>
                  <a:pt x="3384009" y="1761963"/>
                  <a:pt x="3390046" y="1751170"/>
                </a:cubicBezTo>
                <a:cubicBezTo>
                  <a:pt x="3392973" y="1746048"/>
                  <a:pt x="3394436" y="1740468"/>
                  <a:pt x="3394436" y="1734432"/>
                </a:cubicBezTo>
                <a:cubicBezTo>
                  <a:pt x="3394436" y="1720711"/>
                  <a:pt x="3388034" y="1709827"/>
                  <a:pt x="3375228" y="1701778"/>
                </a:cubicBezTo>
                <a:cubicBezTo>
                  <a:pt x="3352727" y="1687875"/>
                  <a:pt x="3324738" y="1675618"/>
                  <a:pt x="3291261" y="1665008"/>
                </a:cubicBezTo>
                <a:lnTo>
                  <a:pt x="3291261" y="1600798"/>
                </a:lnTo>
                <a:cubicBezTo>
                  <a:pt x="3291261" y="1595676"/>
                  <a:pt x="3291627" y="1588907"/>
                  <a:pt x="3292359" y="1580492"/>
                </a:cubicBezTo>
                <a:cubicBezTo>
                  <a:pt x="3292542" y="1578114"/>
                  <a:pt x="3292633" y="1576285"/>
                  <a:pt x="3292633" y="1575004"/>
                </a:cubicBezTo>
                <a:cubicBezTo>
                  <a:pt x="3292633" y="1565309"/>
                  <a:pt x="3288883" y="1557717"/>
                  <a:pt x="3281383" y="1552229"/>
                </a:cubicBezTo>
                <a:cubicBezTo>
                  <a:pt x="3275711" y="1548204"/>
                  <a:pt x="3268669" y="1546192"/>
                  <a:pt x="3260254" y="1546192"/>
                </a:cubicBezTo>
                <a:close/>
                <a:moveTo>
                  <a:pt x="4420973" y="1545094"/>
                </a:moveTo>
                <a:cubicBezTo>
                  <a:pt x="4421522" y="1545094"/>
                  <a:pt x="4422619" y="1545094"/>
                  <a:pt x="4424266" y="1545094"/>
                </a:cubicBezTo>
                <a:cubicBezTo>
                  <a:pt x="4432498" y="1545094"/>
                  <a:pt x="4436614" y="1549393"/>
                  <a:pt x="4436614" y="1557991"/>
                </a:cubicBezTo>
                <a:lnTo>
                  <a:pt x="4436614" y="1577748"/>
                </a:lnTo>
                <a:lnTo>
                  <a:pt x="4290083" y="1588175"/>
                </a:lnTo>
                <a:lnTo>
                  <a:pt x="4290083" y="1556070"/>
                </a:lnTo>
                <a:close/>
                <a:moveTo>
                  <a:pt x="6373775" y="1541801"/>
                </a:moveTo>
                <a:cubicBezTo>
                  <a:pt x="6360238" y="1541801"/>
                  <a:pt x="6352280" y="1550216"/>
                  <a:pt x="6349902" y="1567046"/>
                </a:cubicBezTo>
                <a:cubicBezTo>
                  <a:pt x="6344963" y="1601621"/>
                  <a:pt x="6337096" y="1631439"/>
                  <a:pt x="6326303" y="1656501"/>
                </a:cubicBezTo>
                <a:cubicBezTo>
                  <a:pt x="6321547" y="1667295"/>
                  <a:pt x="6319169" y="1675252"/>
                  <a:pt x="6319169" y="1680374"/>
                </a:cubicBezTo>
                <a:cubicBezTo>
                  <a:pt x="6319169" y="1694643"/>
                  <a:pt x="6326212" y="1704613"/>
                  <a:pt x="6340298" y="1710284"/>
                </a:cubicBezTo>
                <a:cubicBezTo>
                  <a:pt x="6345969" y="1712479"/>
                  <a:pt x="6351548" y="1713577"/>
                  <a:pt x="6357036" y="1713577"/>
                </a:cubicBezTo>
                <a:cubicBezTo>
                  <a:pt x="6372037" y="1713577"/>
                  <a:pt x="6382921" y="1705345"/>
                  <a:pt x="6389690" y="1688881"/>
                </a:cubicBezTo>
                <a:cubicBezTo>
                  <a:pt x="6397190" y="1670587"/>
                  <a:pt x="6400941" y="1642690"/>
                  <a:pt x="6400941" y="1605188"/>
                </a:cubicBezTo>
                <a:cubicBezTo>
                  <a:pt x="6400941" y="1578114"/>
                  <a:pt x="6399020" y="1560918"/>
                  <a:pt x="6395178" y="1553601"/>
                </a:cubicBezTo>
                <a:cubicBezTo>
                  <a:pt x="6391154" y="1545735"/>
                  <a:pt x="6384019" y="1541801"/>
                  <a:pt x="6373775" y="1541801"/>
                </a:cubicBezTo>
                <a:close/>
                <a:moveTo>
                  <a:pt x="883580" y="1538509"/>
                </a:moveTo>
                <a:cubicBezTo>
                  <a:pt x="876628" y="1538509"/>
                  <a:pt x="870226" y="1540064"/>
                  <a:pt x="864372" y="1543173"/>
                </a:cubicBezTo>
                <a:cubicBezTo>
                  <a:pt x="855042" y="1548113"/>
                  <a:pt x="850377" y="1555704"/>
                  <a:pt x="850377" y="1565949"/>
                </a:cubicBezTo>
                <a:lnTo>
                  <a:pt x="850377" y="1597231"/>
                </a:lnTo>
                <a:lnTo>
                  <a:pt x="762020" y="1604639"/>
                </a:lnTo>
                <a:cubicBezTo>
                  <a:pt x="745556" y="1606103"/>
                  <a:pt x="737324" y="1615798"/>
                  <a:pt x="737324" y="1633726"/>
                </a:cubicBezTo>
                <a:cubicBezTo>
                  <a:pt x="737324" y="1641409"/>
                  <a:pt x="739519" y="1647629"/>
                  <a:pt x="743909" y="1652385"/>
                </a:cubicBezTo>
                <a:cubicBezTo>
                  <a:pt x="748483" y="1657508"/>
                  <a:pt x="754428" y="1660069"/>
                  <a:pt x="761745" y="1660069"/>
                </a:cubicBezTo>
                <a:cubicBezTo>
                  <a:pt x="761928" y="1660069"/>
                  <a:pt x="763026" y="1659977"/>
                  <a:pt x="765038" y="1659794"/>
                </a:cubicBezTo>
                <a:lnTo>
                  <a:pt x="827327" y="1654306"/>
                </a:lnTo>
                <a:cubicBezTo>
                  <a:pt x="797509" y="1693637"/>
                  <a:pt x="770618" y="1723364"/>
                  <a:pt x="746653" y="1743487"/>
                </a:cubicBezTo>
                <a:cubicBezTo>
                  <a:pt x="740251" y="1748792"/>
                  <a:pt x="736775" y="1751719"/>
                  <a:pt x="736226" y="1752268"/>
                </a:cubicBezTo>
                <a:cubicBezTo>
                  <a:pt x="731653" y="1756841"/>
                  <a:pt x="729366" y="1762146"/>
                  <a:pt x="729366" y="1768183"/>
                </a:cubicBezTo>
                <a:cubicBezTo>
                  <a:pt x="729366" y="1774220"/>
                  <a:pt x="731561" y="1779342"/>
                  <a:pt x="735952" y="1783549"/>
                </a:cubicBezTo>
                <a:cubicBezTo>
                  <a:pt x="740159" y="1787757"/>
                  <a:pt x="745098" y="1789861"/>
                  <a:pt x="750769" y="1789861"/>
                </a:cubicBezTo>
                <a:cubicBezTo>
                  <a:pt x="756989" y="1789861"/>
                  <a:pt x="764398" y="1787025"/>
                  <a:pt x="772996" y="1781354"/>
                </a:cubicBezTo>
                <a:cubicBezTo>
                  <a:pt x="798424" y="1764890"/>
                  <a:pt x="824218" y="1741292"/>
                  <a:pt x="850377" y="1710559"/>
                </a:cubicBezTo>
                <a:lnTo>
                  <a:pt x="850377" y="1796446"/>
                </a:lnTo>
                <a:cubicBezTo>
                  <a:pt x="850377" y="1801751"/>
                  <a:pt x="851658" y="1806325"/>
                  <a:pt x="854219" y="1810166"/>
                </a:cubicBezTo>
                <a:cubicBezTo>
                  <a:pt x="860073" y="1819313"/>
                  <a:pt x="869768" y="1823887"/>
                  <a:pt x="883305" y="1823887"/>
                </a:cubicBezTo>
                <a:cubicBezTo>
                  <a:pt x="894099" y="1823887"/>
                  <a:pt x="902697" y="1820594"/>
                  <a:pt x="909099" y="1814008"/>
                </a:cubicBezTo>
                <a:cubicBezTo>
                  <a:pt x="913855" y="1809252"/>
                  <a:pt x="916234" y="1803398"/>
                  <a:pt x="916234" y="1796446"/>
                </a:cubicBezTo>
                <a:lnTo>
                  <a:pt x="916234" y="1713028"/>
                </a:lnTo>
                <a:cubicBezTo>
                  <a:pt x="929405" y="1723638"/>
                  <a:pt x="938826" y="1731688"/>
                  <a:pt x="944497" y="1737176"/>
                </a:cubicBezTo>
                <a:cubicBezTo>
                  <a:pt x="954376" y="1746505"/>
                  <a:pt x="962791" y="1751170"/>
                  <a:pt x="969742" y="1751170"/>
                </a:cubicBezTo>
                <a:cubicBezTo>
                  <a:pt x="977791" y="1751170"/>
                  <a:pt x="984834" y="1747145"/>
                  <a:pt x="990871" y="1739096"/>
                </a:cubicBezTo>
                <a:cubicBezTo>
                  <a:pt x="995261" y="1733242"/>
                  <a:pt x="997457" y="1727206"/>
                  <a:pt x="997457" y="1720986"/>
                </a:cubicBezTo>
                <a:cubicBezTo>
                  <a:pt x="997457" y="1710010"/>
                  <a:pt x="991694" y="1700497"/>
                  <a:pt x="980169" y="1692448"/>
                </a:cubicBezTo>
                <a:cubicBezTo>
                  <a:pt x="965535" y="1682204"/>
                  <a:pt x="944223" y="1671959"/>
                  <a:pt x="916234" y="1661715"/>
                </a:cubicBezTo>
                <a:lnTo>
                  <a:pt x="916234" y="1646349"/>
                </a:lnTo>
                <a:lnTo>
                  <a:pt x="985932" y="1640037"/>
                </a:lnTo>
                <a:cubicBezTo>
                  <a:pt x="1002396" y="1638574"/>
                  <a:pt x="1010628" y="1629153"/>
                  <a:pt x="1010628" y="1611774"/>
                </a:cubicBezTo>
                <a:cubicBezTo>
                  <a:pt x="1010628" y="1594578"/>
                  <a:pt x="1002579" y="1585980"/>
                  <a:pt x="986481" y="1585980"/>
                </a:cubicBezTo>
                <a:cubicBezTo>
                  <a:pt x="986115" y="1585980"/>
                  <a:pt x="985017" y="1586072"/>
                  <a:pt x="983188" y="1586255"/>
                </a:cubicBezTo>
                <a:lnTo>
                  <a:pt x="916234" y="1591743"/>
                </a:lnTo>
                <a:lnTo>
                  <a:pt x="916234" y="1565949"/>
                </a:lnTo>
                <a:cubicBezTo>
                  <a:pt x="916234" y="1557534"/>
                  <a:pt x="912849" y="1550765"/>
                  <a:pt x="906081" y="1545643"/>
                </a:cubicBezTo>
                <a:cubicBezTo>
                  <a:pt x="899678" y="1540887"/>
                  <a:pt x="892178" y="1538509"/>
                  <a:pt x="883580" y="1538509"/>
                </a:cubicBezTo>
                <a:close/>
                <a:moveTo>
                  <a:pt x="4996432" y="1523451"/>
                </a:moveTo>
                <a:lnTo>
                  <a:pt x="5001961" y="1538783"/>
                </a:lnTo>
                <a:cubicBezTo>
                  <a:pt x="5005803" y="1545186"/>
                  <a:pt x="5010651" y="1548387"/>
                  <a:pt x="5016504" y="1548387"/>
                </a:cubicBezTo>
                <a:cubicBezTo>
                  <a:pt x="5019797" y="1548387"/>
                  <a:pt x="5028304" y="1546741"/>
                  <a:pt x="5042024" y="1543448"/>
                </a:cubicBezTo>
                <a:cubicBezTo>
                  <a:pt x="5040012" y="1545643"/>
                  <a:pt x="5039005" y="1547930"/>
                  <a:pt x="5039005" y="1550308"/>
                </a:cubicBezTo>
                <a:cubicBezTo>
                  <a:pt x="5039005" y="1554150"/>
                  <a:pt x="5041017" y="1557717"/>
                  <a:pt x="5045042" y="1561010"/>
                </a:cubicBezTo>
                <a:cubicBezTo>
                  <a:pt x="5050164" y="1564851"/>
                  <a:pt x="5057481" y="1570888"/>
                  <a:pt x="5066994" y="1579120"/>
                </a:cubicBezTo>
                <a:cubicBezTo>
                  <a:pt x="5068275" y="1580218"/>
                  <a:pt x="5069555" y="1581224"/>
                  <a:pt x="5070836" y="1582139"/>
                </a:cubicBezTo>
                <a:lnTo>
                  <a:pt x="5005254" y="1588175"/>
                </a:lnTo>
                <a:close/>
                <a:moveTo>
                  <a:pt x="4996182" y="1521617"/>
                </a:moveTo>
                <a:lnTo>
                  <a:pt x="4996432" y="1523451"/>
                </a:lnTo>
                <a:lnTo>
                  <a:pt x="4995924" y="1522045"/>
                </a:lnTo>
                <a:close/>
                <a:moveTo>
                  <a:pt x="6714308" y="1491860"/>
                </a:moveTo>
                <a:cubicBezTo>
                  <a:pt x="6708088" y="1491860"/>
                  <a:pt x="6702691" y="1494330"/>
                  <a:pt x="6698118" y="1499269"/>
                </a:cubicBezTo>
                <a:cubicBezTo>
                  <a:pt x="6694459" y="1503477"/>
                  <a:pt x="6692630" y="1508416"/>
                  <a:pt x="6692630" y="1514087"/>
                </a:cubicBezTo>
                <a:cubicBezTo>
                  <a:pt x="6692630" y="1519941"/>
                  <a:pt x="6695283" y="1526526"/>
                  <a:pt x="6700588" y="1533844"/>
                </a:cubicBezTo>
                <a:cubicBezTo>
                  <a:pt x="6723637" y="1565674"/>
                  <a:pt x="6740010" y="1591925"/>
                  <a:pt x="6749705" y="1612597"/>
                </a:cubicBezTo>
                <a:cubicBezTo>
                  <a:pt x="6756474" y="1627232"/>
                  <a:pt x="6767176" y="1634549"/>
                  <a:pt x="6781810" y="1634549"/>
                </a:cubicBezTo>
                <a:cubicBezTo>
                  <a:pt x="6791872" y="1634549"/>
                  <a:pt x="6800379" y="1631439"/>
                  <a:pt x="6807330" y="1625220"/>
                </a:cubicBezTo>
                <a:cubicBezTo>
                  <a:pt x="6815379" y="1618085"/>
                  <a:pt x="6819404" y="1609487"/>
                  <a:pt x="6819404" y="1599426"/>
                </a:cubicBezTo>
                <a:cubicBezTo>
                  <a:pt x="6819404" y="1582596"/>
                  <a:pt x="6805135" y="1560918"/>
                  <a:pt x="6776597" y="1534393"/>
                </a:cubicBezTo>
                <a:cubicBezTo>
                  <a:pt x="6746230" y="1506038"/>
                  <a:pt x="6725467" y="1491860"/>
                  <a:pt x="6714308" y="1491860"/>
                </a:cubicBezTo>
                <a:close/>
                <a:moveTo>
                  <a:pt x="7044139" y="1483354"/>
                </a:moveTo>
                <a:lnTo>
                  <a:pt x="7048255" y="1524789"/>
                </a:lnTo>
                <a:lnTo>
                  <a:pt x="7001881" y="1527258"/>
                </a:lnTo>
                <a:lnTo>
                  <a:pt x="6997216" y="1486647"/>
                </a:lnTo>
                <a:close/>
                <a:moveTo>
                  <a:pt x="7148411" y="1476219"/>
                </a:moveTo>
                <a:lnTo>
                  <a:pt x="7146765" y="1519300"/>
                </a:lnTo>
                <a:lnTo>
                  <a:pt x="7104233" y="1521770"/>
                </a:lnTo>
                <a:lnTo>
                  <a:pt x="7101763" y="1479512"/>
                </a:lnTo>
                <a:close/>
                <a:moveTo>
                  <a:pt x="7246922" y="1469359"/>
                </a:moveTo>
                <a:cubicBezTo>
                  <a:pt x="7255702" y="1468628"/>
                  <a:pt x="7260093" y="1471280"/>
                  <a:pt x="7260093" y="1477317"/>
                </a:cubicBezTo>
                <a:cubicBezTo>
                  <a:pt x="7260093" y="1478963"/>
                  <a:pt x="7260002" y="1480244"/>
                  <a:pt x="7259819" y="1481159"/>
                </a:cubicBezTo>
                <a:lnTo>
                  <a:pt x="7254879" y="1513264"/>
                </a:lnTo>
                <a:lnTo>
                  <a:pt x="7203292" y="1516282"/>
                </a:lnTo>
                <a:lnTo>
                  <a:pt x="7206859" y="1472103"/>
                </a:lnTo>
                <a:close/>
                <a:moveTo>
                  <a:pt x="8199450" y="1458658"/>
                </a:moveTo>
                <a:cubicBezTo>
                  <a:pt x="8199632" y="1459389"/>
                  <a:pt x="8199724" y="1459847"/>
                  <a:pt x="8199724" y="1460030"/>
                </a:cubicBezTo>
                <a:cubicBezTo>
                  <a:pt x="8199724" y="1460213"/>
                  <a:pt x="8199724" y="1460396"/>
                  <a:pt x="8199724" y="1460578"/>
                </a:cubicBezTo>
                <a:cubicBezTo>
                  <a:pt x="8199906" y="1460944"/>
                  <a:pt x="8200181" y="1462591"/>
                  <a:pt x="8200547" y="1465518"/>
                </a:cubicBezTo>
                <a:cubicBezTo>
                  <a:pt x="8201462" y="1471737"/>
                  <a:pt x="8201919" y="1476768"/>
                  <a:pt x="8201919" y="1480610"/>
                </a:cubicBezTo>
                <a:cubicBezTo>
                  <a:pt x="8201919" y="1491586"/>
                  <a:pt x="8199267" y="1507227"/>
                  <a:pt x="8193961" y="1527533"/>
                </a:cubicBezTo>
                <a:cubicBezTo>
                  <a:pt x="8186096" y="1557351"/>
                  <a:pt x="8174571" y="1587809"/>
                  <a:pt x="8159387" y="1618908"/>
                </a:cubicBezTo>
                <a:cubicBezTo>
                  <a:pt x="8139812" y="1659886"/>
                  <a:pt x="8122160" y="1680374"/>
                  <a:pt x="8106427" y="1680374"/>
                </a:cubicBezTo>
                <a:cubicBezTo>
                  <a:pt x="8099659" y="1680374"/>
                  <a:pt x="8093164" y="1674886"/>
                  <a:pt x="8086945" y="1663910"/>
                </a:cubicBezTo>
                <a:cubicBezTo>
                  <a:pt x="8078164" y="1647995"/>
                  <a:pt x="8073773" y="1627781"/>
                  <a:pt x="8073773" y="1603267"/>
                </a:cubicBezTo>
                <a:cubicBezTo>
                  <a:pt x="8073773" y="1575461"/>
                  <a:pt x="8083834" y="1549119"/>
                  <a:pt x="8103958" y="1524240"/>
                </a:cubicBezTo>
                <a:cubicBezTo>
                  <a:pt x="8127007" y="1495885"/>
                  <a:pt x="8158838" y="1474024"/>
                  <a:pt x="8199450" y="1458658"/>
                </a:cubicBezTo>
                <a:close/>
                <a:moveTo>
                  <a:pt x="6122893" y="1453993"/>
                </a:moveTo>
                <a:cubicBezTo>
                  <a:pt x="6115941" y="1453993"/>
                  <a:pt x="6109813" y="1456280"/>
                  <a:pt x="6104508" y="1460853"/>
                </a:cubicBezTo>
                <a:cubicBezTo>
                  <a:pt x="6099020" y="1465609"/>
                  <a:pt x="6096276" y="1471920"/>
                  <a:pt x="6096276" y="1479787"/>
                </a:cubicBezTo>
                <a:cubicBezTo>
                  <a:pt x="6096276" y="1486555"/>
                  <a:pt x="6098653" y="1493049"/>
                  <a:pt x="6103410" y="1499269"/>
                </a:cubicBezTo>
                <a:cubicBezTo>
                  <a:pt x="6133594" y="1538783"/>
                  <a:pt x="6156461" y="1574821"/>
                  <a:pt x="6172010" y="1607383"/>
                </a:cubicBezTo>
                <a:cubicBezTo>
                  <a:pt x="6175670" y="1615250"/>
                  <a:pt x="6178322" y="1620280"/>
                  <a:pt x="6179968" y="1622476"/>
                </a:cubicBezTo>
                <a:cubicBezTo>
                  <a:pt x="6186920" y="1631439"/>
                  <a:pt x="6196158" y="1635921"/>
                  <a:pt x="6207683" y="1635921"/>
                </a:cubicBezTo>
                <a:cubicBezTo>
                  <a:pt x="6214817" y="1635921"/>
                  <a:pt x="6221585" y="1634000"/>
                  <a:pt x="6227988" y="1630159"/>
                </a:cubicBezTo>
                <a:cubicBezTo>
                  <a:pt x="6239880" y="1623024"/>
                  <a:pt x="6245825" y="1613146"/>
                  <a:pt x="6245825" y="1600523"/>
                </a:cubicBezTo>
                <a:cubicBezTo>
                  <a:pt x="6245825" y="1579486"/>
                  <a:pt x="6225519" y="1546283"/>
                  <a:pt x="6184907" y="1500916"/>
                </a:cubicBezTo>
                <a:cubicBezTo>
                  <a:pt x="6157101" y="1469634"/>
                  <a:pt x="6136430" y="1453993"/>
                  <a:pt x="6122893" y="1453993"/>
                </a:cubicBezTo>
                <a:close/>
                <a:moveTo>
                  <a:pt x="8934023" y="1447133"/>
                </a:moveTo>
                <a:cubicBezTo>
                  <a:pt x="8927071" y="1447133"/>
                  <a:pt x="8920944" y="1449420"/>
                  <a:pt x="8915638" y="1453993"/>
                </a:cubicBezTo>
                <a:cubicBezTo>
                  <a:pt x="8910150" y="1458749"/>
                  <a:pt x="8907406" y="1465060"/>
                  <a:pt x="8907406" y="1472927"/>
                </a:cubicBezTo>
                <a:cubicBezTo>
                  <a:pt x="8907406" y="1479695"/>
                  <a:pt x="8909784" y="1486189"/>
                  <a:pt x="8914541" y="1492409"/>
                </a:cubicBezTo>
                <a:cubicBezTo>
                  <a:pt x="8944725" y="1531923"/>
                  <a:pt x="8967592" y="1567961"/>
                  <a:pt x="8983141" y="1600523"/>
                </a:cubicBezTo>
                <a:cubicBezTo>
                  <a:pt x="8986800" y="1608390"/>
                  <a:pt x="8989452" y="1613420"/>
                  <a:pt x="8991099" y="1615616"/>
                </a:cubicBezTo>
                <a:cubicBezTo>
                  <a:pt x="8998051" y="1624579"/>
                  <a:pt x="9007196" y="1629061"/>
                  <a:pt x="9018539" y="1629061"/>
                </a:cubicBezTo>
                <a:cubicBezTo>
                  <a:pt x="9025856" y="1629061"/>
                  <a:pt x="9032716" y="1627140"/>
                  <a:pt x="9039119" y="1623299"/>
                </a:cubicBezTo>
                <a:cubicBezTo>
                  <a:pt x="9051010" y="1616164"/>
                  <a:pt x="9056955" y="1606286"/>
                  <a:pt x="9056955" y="1593663"/>
                </a:cubicBezTo>
                <a:cubicBezTo>
                  <a:pt x="9056955" y="1572809"/>
                  <a:pt x="9036649" y="1539606"/>
                  <a:pt x="8996038" y="1494056"/>
                </a:cubicBezTo>
                <a:cubicBezTo>
                  <a:pt x="8968231" y="1462774"/>
                  <a:pt x="8947561" y="1447133"/>
                  <a:pt x="8934023" y="1447133"/>
                </a:cubicBezTo>
                <a:close/>
                <a:moveTo>
                  <a:pt x="1656021" y="1446310"/>
                </a:moveTo>
                <a:cubicBezTo>
                  <a:pt x="1652545" y="1473018"/>
                  <a:pt x="1647515" y="1499909"/>
                  <a:pt x="1640929" y="1526984"/>
                </a:cubicBezTo>
                <a:lnTo>
                  <a:pt x="1587970" y="1530551"/>
                </a:lnTo>
                <a:cubicBezTo>
                  <a:pt x="1583213" y="1503477"/>
                  <a:pt x="1577268" y="1477500"/>
                  <a:pt x="1570133" y="1452621"/>
                </a:cubicBezTo>
                <a:close/>
                <a:moveTo>
                  <a:pt x="7791061" y="1423260"/>
                </a:moveTo>
                <a:cubicBezTo>
                  <a:pt x="7775145" y="1423260"/>
                  <a:pt x="7767188" y="1430211"/>
                  <a:pt x="7767188" y="1444114"/>
                </a:cubicBezTo>
                <a:cubicBezTo>
                  <a:pt x="7767188" y="1451615"/>
                  <a:pt x="7770846" y="1457926"/>
                  <a:pt x="7778164" y="1463048"/>
                </a:cubicBezTo>
                <a:cubicBezTo>
                  <a:pt x="7801762" y="1479878"/>
                  <a:pt x="7818592" y="1495062"/>
                  <a:pt x="7828654" y="1508599"/>
                </a:cubicBezTo>
                <a:cubicBezTo>
                  <a:pt x="7820238" y="1510611"/>
                  <a:pt x="7812464" y="1513264"/>
                  <a:pt x="7805329" y="1516556"/>
                </a:cubicBezTo>
                <a:cubicBezTo>
                  <a:pt x="7798744" y="1519483"/>
                  <a:pt x="7795451" y="1524880"/>
                  <a:pt x="7795451" y="1532746"/>
                </a:cubicBezTo>
                <a:cubicBezTo>
                  <a:pt x="7795451" y="1535124"/>
                  <a:pt x="7796000" y="1537502"/>
                  <a:pt x="7797097" y="1539881"/>
                </a:cubicBezTo>
                <a:cubicBezTo>
                  <a:pt x="7800756" y="1548296"/>
                  <a:pt x="7808805" y="1552503"/>
                  <a:pt x="7821245" y="1552503"/>
                </a:cubicBezTo>
                <a:cubicBezTo>
                  <a:pt x="7823074" y="1552503"/>
                  <a:pt x="7825361" y="1552320"/>
                  <a:pt x="7828105" y="1551954"/>
                </a:cubicBezTo>
                <a:cubicBezTo>
                  <a:pt x="7847862" y="1549027"/>
                  <a:pt x="7861582" y="1547564"/>
                  <a:pt x="7869265" y="1547564"/>
                </a:cubicBezTo>
                <a:cubicBezTo>
                  <a:pt x="7894693" y="1547015"/>
                  <a:pt x="7907407" y="1537228"/>
                  <a:pt x="7907407" y="1518203"/>
                </a:cubicBezTo>
                <a:cubicBezTo>
                  <a:pt x="7907407" y="1498812"/>
                  <a:pt x="7891583" y="1477957"/>
                  <a:pt x="7859935" y="1455639"/>
                </a:cubicBezTo>
                <a:cubicBezTo>
                  <a:pt x="7829385" y="1434053"/>
                  <a:pt x="7806427" y="1423260"/>
                  <a:pt x="7791061" y="1423260"/>
                </a:cubicBezTo>
                <a:close/>
                <a:moveTo>
                  <a:pt x="3314311" y="1423260"/>
                </a:moveTo>
                <a:cubicBezTo>
                  <a:pt x="3298396" y="1423260"/>
                  <a:pt x="3290438" y="1430211"/>
                  <a:pt x="3290438" y="1444114"/>
                </a:cubicBezTo>
                <a:cubicBezTo>
                  <a:pt x="3290438" y="1451615"/>
                  <a:pt x="3294096" y="1457926"/>
                  <a:pt x="3301414" y="1463048"/>
                </a:cubicBezTo>
                <a:cubicBezTo>
                  <a:pt x="3325012" y="1479878"/>
                  <a:pt x="3341842" y="1495062"/>
                  <a:pt x="3351904" y="1508599"/>
                </a:cubicBezTo>
                <a:cubicBezTo>
                  <a:pt x="3343488" y="1510611"/>
                  <a:pt x="3335714" y="1513264"/>
                  <a:pt x="3328580" y="1516556"/>
                </a:cubicBezTo>
                <a:cubicBezTo>
                  <a:pt x="3321994" y="1519483"/>
                  <a:pt x="3318702" y="1524880"/>
                  <a:pt x="3318702" y="1532746"/>
                </a:cubicBezTo>
                <a:cubicBezTo>
                  <a:pt x="3318702" y="1535124"/>
                  <a:pt x="3319250" y="1537502"/>
                  <a:pt x="3320347" y="1539881"/>
                </a:cubicBezTo>
                <a:cubicBezTo>
                  <a:pt x="3324006" y="1548296"/>
                  <a:pt x="3332056" y="1552503"/>
                  <a:pt x="3344495" y="1552503"/>
                </a:cubicBezTo>
                <a:cubicBezTo>
                  <a:pt x="3346325" y="1552503"/>
                  <a:pt x="3348611" y="1552320"/>
                  <a:pt x="3351355" y="1551954"/>
                </a:cubicBezTo>
                <a:cubicBezTo>
                  <a:pt x="3371112" y="1549027"/>
                  <a:pt x="3384832" y="1547564"/>
                  <a:pt x="3392515" y="1547564"/>
                </a:cubicBezTo>
                <a:cubicBezTo>
                  <a:pt x="3417944" y="1547015"/>
                  <a:pt x="3430657" y="1537228"/>
                  <a:pt x="3430657" y="1518203"/>
                </a:cubicBezTo>
                <a:cubicBezTo>
                  <a:pt x="3430657" y="1498812"/>
                  <a:pt x="3414833" y="1477957"/>
                  <a:pt x="3383186" y="1455639"/>
                </a:cubicBezTo>
                <a:cubicBezTo>
                  <a:pt x="3352636" y="1434053"/>
                  <a:pt x="3329678" y="1423260"/>
                  <a:pt x="3314311" y="1423260"/>
                </a:cubicBezTo>
                <a:close/>
                <a:moveTo>
                  <a:pt x="2236930" y="1415577"/>
                </a:moveTo>
                <a:cubicBezTo>
                  <a:pt x="2212965" y="1415577"/>
                  <a:pt x="2184611" y="1419418"/>
                  <a:pt x="2151866" y="1427101"/>
                </a:cubicBezTo>
                <a:cubicBezTo>
                  <a:pt x="2126803" y="1433138"/>
                  <a:pt x="2105857" y="1439541"/>
                  <a:pt x="2089027" y="1446310"/>
                </a:cubicBezTo>
                <a:cubicBezTo>
                  <a:pt x="2073478" y="1452529"/>
                  <a:pt x="2065703" y="1462225"/>
                  <a:pt x="2065703" y="1475396"/>
                </a:cubicBezTo>
                <a:cubicBezTo>
                  <a:pt x="2065703" y="1478872"/>
                  <a:pt x="2066435" y="1482622"/>
                  <a:pt x="2067898" y="1486647"/>
                </a:cubicBezTo>
                <a:cubicBezTo>
                  <a:pt x="2072289" y="1499452"/>
                  <a:pt x="2081344" y="1505855"/>
                  <a:pt x="2095064" y="1505855"/>
                </a:cubicBezTo>
                <a:cubicBezTo>
                  <a:pt x="2098723" y="1505855"/>
                  <a:pt x="2103571" y="1504940"/>
                  <a:pt x="2109607" y="1503111"/>
                </a:cubicBezTo>
                <a:cubicBezTo>
                  <a:pt x="2156805" y="1488842"/>
                  <a:pt x="2198422" y="1481707"/>
                  <a:pt x="2234461" y="1481707"/>
                </a:cubicBezTo>
                <a:lnTo>
                  <a:pt x="2256138" y="1482256"/>
                </a:lnTo>
                <a:cubicBezTo>
                  <a:pt x="2266931" y="1482256"/>
                  <a:pt x="2275438" y="1479055"/>
                  <a:pt x="2281658" y="1472652"/>
                </a:cubicBezTo>
                <a:cubicBezTo>
                  <a:pt x="2286963" y="1466981"/>
                  <a:pt x="2289615" y="1459664"/>
                  <a:pt x="2289615" y="1450700"/>
                </a:cubicBezTo>
                <a:cubicBezTo>
                  <a:pt x="2289615" y="1433504"/>
                  <a:pt x="2281109" y="1422620"/>
                  <a:pt x="2264096" y="1418046"/>
                </a:cubicBezTo>
                <a:cubicBezTo>
                  <a:pt x="2257876" y="1416400"/>
                  <a:pt x="2248821" y="1415577"/>
                  <a:pt x="2236930" y="1415577"/>
                </a:cubicBezTo>
                <a:close/>
                <a:moveTo>
                  <a:pt x="7151430" y="1394996"/>
                </a:moveTo>
                <a:lnTo>
                  <a:pt x="7150058" y="1430669"/>
                </a:lnTo>
                <a:lnTo>
                  <a:pt x="7099293" y="1434236"/>
                </a:lnTo>
                <a:lnTo>
                  <a:pt x="7097373" y="1398289"/>
                </a:lnTo>
                <a:close/>
                <a:moveTo>
                  <a:pt x="8266678" y="1391704"/>
                </a:moveTo>
                <a:cubicBezTo>
                  <a:pt x="8228262" y="1391704"/>
                  <a:pt x="8191126" y="1399112"/>
                  <a:pt x="8155271" y="1413930"/>
                </a:cubicBezTo>
                <a:cubicBezTo>
                  <a:pt x="8119416" y="1428748"/>
                  <a:pt x="8088774" y="1449511"/>
                  <a:pt x="8063346" y="1476219"/>
                </a:cubicBezTo>
                <a:cubicBezTo>
                  <a:pt x="8026759" y="1515001"/>
                  <a:pt x="8008466" y="1557991"/>
                  <a:pt x="8008466" y="1605188"/>
                </a:cubicBezTo>
                <a:cubicBezTo>
                  <a:pt x="8008466" y="1649458"/>
                  <a:pt x="8020173" y="1685771"/>
                  <a:pt x="8043589" y="1714126"/>
                </a:cubicBezTo>
                <a:cubicBezTo>
                  <a:pt x="8060968" y="1735163"/>
                  <a:pt x="8080542" y="1745682"/>
                  <a:pt x="8102311" y="1745682"/>
                </a:cubicBezTo>
                <a:cubicBezTo>
                  <a:pt x="8156460" y="1745682"/>
                  <a:pt x="8202742" y="1692631"/>
                  <a:pt x="8241159" y="1586529"/>
                </a:cubicBezTo>
                <a:cubicBezTo>
                  <a:pt x="8257256" y="1542442"/>
                  <a:pt x="8265306" y="1506861"/>
                  <a:pt x="8265306" y="1479787"/>
                </a:cubicBezTo>
                <a:cubicBezTo>
                  <a:pt x="8265306" y="1466798"/>
                  <a:pt x="8264026" y="1455639"/>
                  <a:pt x="8261464" y="1446310"/>
                </a:cubicBezTo>
                <a:lnTo>
                  <a:pt x="8268599" y="1446310"/>
                </a:lnTo>
                <a:cubicBezTo>
                  <a:pt x="8299698" y="1446310"/>
                  <a:pt x="8326498" y="1455914"/>
                  <a:pt x="8348999" y="1475122"/>
                </a:cubicBezTo>
                <a:cubicBezTo>
                  <a:pt x="8377903" y="1499818"/>
                  <a:pt x="8392354" y="1533569"/>
                  <a:pt x="8392354" y="1576376"/>
                </a:cubicBezTo>
                <a:cubicBezTo>
                  <a:pt x="8392354" y="1641135"/>
                  <a:pt x="8358420" y="1692357"/>
                  <a:pt x="8290551" y="1730041"/>
                </a:cubicBezTo>
                <a:cubicBezTo>
                  <a:pt x="8276831" y="1737541"/>
                  <a:pt x="8269971" y="1745956"/>
                  <a:pt x="8269971" y="1755286"/>
                </a:cubicBezTo>
                <a:cubicBezTo>
                  <a:pt x="8269971" y="1758945"/>
                  <a:pt x="8270977" y="1762695"/>
                  <a:pt x="8272989" y="1766537"/>
                </a:cubicBezTo>
                <a:cubicBezTo>
                  <a:pt x="8278111" y="1775866"/>
                  <a:pt x="8286069" y="1780531"/>
                  <a:pt x="8296862" y="1780531"/>
                </a:cubicBezTo>
                <a:cubicBezTo>
                  <a:pt x="8303265" y="1780531"/>
                  <a:pt x="8311405" y="1778702"/>
                  <a:pt x="8321284" y="1775043"/>
                </a:cubicBezTo>
                <a:cubicBezTo>
                  <a:pt x="8360066" y="1760225"/>
                  <a:pt x="8391439" y="1738822"/>
                  <a:pt x="8415403" y="1710833"/>
                </a:cubicBezTo>
                <a:cubicBezTo>
                  <a:pt x="8447234" y="1673697"/>
                  <a:pt x="8463149" y="1629153"/>
                  <a:pt x="8463149" y="1577199"/>
                </a:cubicBezTo>
                <a:cubicBezTo>
                  <a:pt x="8463149" y="1517746"/>
                  <a:pt x="8441563" y="1470457"/>
                  <a:pt x="8398391" y="1435334"/>
                </a:cubicBezTo>
                <a:cubicBezTo>
                  <a:pt x="8362719" y="1406247"/>
                  <a:pt x="8318814" y="1391704"/>
                  <a:pt x="8266678" y="1391704"/>
                </a:cubicBezTo>
                <a:close/>
                <a:moveTo>
                  <a:pt x="6158565" y="1378258"/>
                </a:moveTo>
                <a:cubicBezTo>
                  <a:pt x="6147955" y="1378258"/>
                  <a:pt x="6142649" y="1383472"/>
                  <a:pt x="6142649" y="1393899"/>
                </a:cubicBezTo>
                <a:cubicBezTo>
                  <a:pt x="6142649" y="1399570"/>
                  <a:pt x="6145211" y="1405058"/>
                  <a:pt x="6150333" y="1410363"/>
                </a:cubicBezTo>
                <a:cubicBezTo>
                  <a:pt x="6165699" y="1426278"/>
                  <a:pt x="6178688" y="1442925"/>
                  <a:pt x="6189298" y="1460304"/>
                </a:cubicBezTo>
                <a:cubicBezTo>
                  <a:pt x="6195152" y="1469817"/>
                  <a:pt x="6202287" y="1474573"/>
                  <a:pt x="6210701" y="1474573"/>
                </a:cubicBezTo>
                <a:cubicBezTo>
                  <a:pt x="6216921" y="1474573"/>
                  <a:pt x="6222500" y="1472561"/>
                  <a:pt x="6227440" y="1468536"/>
                </a:cubicBezTo>
                <a:cubicBezTo>
                  <a:pt x="6233659" y="1463414"/>
                  <a:pt x="6236769" y="1457286"/>
                  <a:pt x="6236769" y="1450151"/>
                </a:cubicBezTo>
                <a:cubicBezTo>
                  <a:pt x="6236769" y="1440090"/>
                  <a:pt x="6227165" y="1426370"/>
                  <a:pt x="6207957" y="1408991"/>
                </a:cubicBezTo>
                <a:cubicBezTo>
                  <a:pt x="6185456" y="1388502"/>
                  <a:pt x="6168992" y="1378258"/>
                  <a:pt x="6158565" y="1378258"/>
                </a:cubicBezTo>
                <a:close/>
                <a:moveTo>
                  <a:pt x="1940027" y="1376886"/>
                </a:moveTo>
                <a:cubicBezTo>
                  <a:pt x="1924661" y="1376886"/>
                  <a:pt x="1914416" y="1383289"/>
                  <a:pt x="1909294" y="1396094"/>
                </a:cubicBezTo>
                <a:cubicBezTo>
                  <a:pt x="1907282" y="1400850"/>
                  <a:pt x="1905087" y="1412009"/>
                  <a:pt x="1902708" y="1429571"/>
                </a:cubicBezTo>
                <a:cubicBezTo>
                  <a:pt x="1893196" y="1500916"/>
                  <a:pt x="1888440" y="1563022"/>
                  <a:pt x="1888440" y="1615890"/>
                </a:cubicBezTo>
                <a:cubicBezTo>
                  <a:pt x="1888440" y="1680283"/>
                  <a:pt x="1894842" y="1726840"/>
                  <a:pt x="1907648" y="1755560"/>
                </a:cubicBezTo>
                <a:cubicBezTo>
                  <a:pt x="1915697" y="1773854"/>
                  <a:pt x="1927222" y="1783001"/>
                  <a:pt x="1942222" y="1783001"/>
                </a:cubicBezTo>
                <a:cubicBezTo>
                  <a:pt x="1958504" y="1783001"/>
                  <a:pt x="1970943" y="1770836"/>
                  <a:pt x="1979541" y="1746505"/>
                </a:cubicBezTo>
                <a:cubicBezTo>
                  <a:pt x="1991615" y="1711199"/>
                  <a:pt x="2001311" y="1686411"/>
                  <a:pt x="2008628" y="1672142"/>
                </a:cubicBezTo>
                <a:cubicBezTo>
                  <a:pt x="2012286" y="1664825"/>
                  <a:pt x="2014116" y="1659428"/>
                  <a:pt x="2014116" y="1655953"/>
                </a:cubicBezTo>
                <a:cubicBezTo>
                  <a:pt x="2014116" y="1647172"/>
                  <a:pt x="2010457" y="1641135"/>
                  <a:pt x="2003140" y="1637842"/>
                </a:cubicBezTo>
                <a:cubicBezTo>
                  <a:pt x="2000030" y="1636379"/>
                  <a:pt x="1996645" y="1635647"/>
                  <a:pt x="1992987" y="1635647"/>
                </a:cubicBezTo>
                <a:cubicBezTo>
                  <a:pt x="1985852" y="1635647"/>
                  <a:pt x="1979815" y="1640037"/>
                  <a:pt x="1974876" y="1648818"/>
                </a:cubicBezTo>
                <a:cubicBezTo>
                  <a:pt x="1969571" y="1658514"/>
                  <a:pt x="1963443" y="1671319"/>
                  <a:pt x="1956492" y="1687234"/>
                </a:cubicBezTo>
                <a:cubicBezTo>
                  <a:pt x="1954296" y="1669490"/>
                  <a:pt x="1953198" y="1645068"/>
                  <a:pt x="1953198" y="1613969"/>
                </a:cubicBezTo>
                <a:cubicBezTo>
                  <a:pt x="1953198" y="1592017"/>
                  <a:pt x="1954296" y="1568601"/>
                  <a:pt x="1956492" y="1543722"/>
                </a:cubicBezTo>
                <a:cubicBezTo>
                  <a:pt x="1960699" y="1494696"/>
                  <a:pt x="1965638" y="1456005"/>
                  <a:pt x="1971309" y="1427650"/>
                </a:cubicBezTo>
                <a:cubicBezTo>
                  <a:pt x="1973321" y="1417223"/>
                  <a:pt x="1974327" y="1410089"/>
                  <a:pt x="1974327" y="1406247"/>
                </a:cubicBezTo>
                <a:cubicBezTo>
                  <a:pt x="1974327" y="1396551"/>
                  <a:pt x="1970669" y="1389051"/>
                  <a:pt x="1963351" y="1383746"/>
                </a:cubicBezTo>
                <a:cubicBezTo>
                  <a:pt x="1957132" y="1379173"/>
                  <a:pt x="1949357" y="1376886"/>
                  <a:pt x="1940027" y="1376886"/>
                </a:cubicBezTo>
                <a:close/>
                <a:moveTo>
                  <a:pt x="2497612" y="1367831"/>
                </a:moveTo>
                <a:cubicBezTo>
                  <a:pt x="2481330" y="1367831"/>
                  <a:pt x="2470812" y="1375331"/>
                  <a:pt x="2466056" y="1390332"/>
                </a:cubicBezTo>
                <a:cubicBezTo>
                  <a:pt x="2464226" y="1396186"/>
                  <a:pt x="2462031" y="1410637"/>
                  <a:pt x="2459470" y="1433687"/>
                </a:cubicBezTo>
                <a:cubicBezTo>
                  <a:pt x="2450872" y="1510886"/>
                  <a:pt x="2446573" y="1575187"/>
                  <a:pt x="2446573" y="1626592"/>
                </a:cubicBezTo>
                <a:cubicBezTo>
                  <a:pt x="2446573" y="1739828"/>
                  <a:pt x="2463769" y="1796446"/>
                  <a:pt x="2498161" y="1796446"/>
                </a:cubicBezTo>
                <a:cubicBezTo>
                  <a:pt x="2513710" y="1796446"/>
                  <a:pt x="2525143" y="1784464"/>
                  <a:pt x="2532461" y="1760500"/>
                </a:cubicBezTo>
                <a:cubicBezTo>
                  <a:pt x="2543437" y="1724827"/>
                  <a:pt x="2552766" y="1698485"/>
                  <a:pt x="2560450" y="1681472"/>
                </a:cubicBezTo>
                <a:cubicBezTo>
                  <a:pt x="2564109" y="1673057"/>
                  <a:pt x="2565938" y="1667112"/>
                  <a:pt x="2565938" y="1663636"/>
                </a:cubicBezTo>
                <a:cubicBezTo>
                  <a:pt x="2565938" y="1657050"/>
                  <a:pt x="2562828" y="1651928"/>
                  <a:pt x="2556608" y="1648269"/>
                </a:cubicBezTo>
                <a:cubicBezTo>
                  <a:pt x="2553864" y="1646806"/>
                  <a:pt x="2550937" y="1646074"/>
                  <a:pt x="2547827" y="1646074"/>
                </a:cubicBezTo>
                <a:cubicBezTo>
                  <a:pt x="2541241" y="1646074"/>
                  <a:pt x="2536120" y="1649275"/>
                  <a:pt x="2532461" y="1655678"/>
                </a:cubicBezTo>
                <a:cubicBezTo>
                  <a:pt x="2527888" y="1663910"/>
                  <a:pt x="2521393" y="1677264"/>
                  <a:pt x="2512979" y="1695741"/>
                </a:cubicBezTo>
                <a:cubicBezTo>
                  <a:pt x="2510966" y="1675984"/>
                  <a:pt x="2509960" y="1651105"/>
                  <a:pt x="2509960" y="1621104"/>
                </a:cubicBezTo>
                <a:cubicBezTo>
                  <a:pt x="2509960" y="1602261"/>
                  <a:pt x="2510783" y="1582413"/>
                  <a:pt x="2512429" y="1561558"/>
                </a:cubicBezTo>
                <a:cubicBezTo>
                  <a:pt x="2517186" y="1504849"/>
                  <a:pt x="2522674" y="1457377"/>
                  <a:pt x="2528894" y="1419144"/>
                </a:cubicBezTo>
                <a:cubicBezTo>
                  <a:pt x="2530723" y="1408351"/>
                  <a:pt x="2531637" y="1401491"/>
                  <a:pt x="2531637" y="1398564"/>
                </a:cubicBezTo>
                <a:cubicBezTo>
                  <a:pt x="2531637" y="1387039"/>
                  <a:pt x="2527430" y="1378624"/>
                  <a:pt x="2519015" y="1373319"/>
                </a:cubicBezTo>
                <a:cubicBezTo>
                  <a:pt x="2513161" y="1369660"/>
                  <a:pt x="2506027" y="1367831"/>
                  <a:pt x="2497612" y="1367831"/>
                </a:cubicBezTo>
                <a:close/>
                <a:moveTo>
                  <a:pt x="6492591" y="1354385"/>
                </a:moveTo>
                <a:cubicBezTo>
                  <a:pt x="6478322" y="1354385"/>
                  <a:pt x="6471188" y="1361519"/>
                  <a:pt x="6471188" y="1375788"/>
                </a:cubicBezTo>
                <a:cubicBezTo>
                  <a:pt x="6471188" y="1378349"/>
                  <a:pt x="6471462" y="1381551"/>
                  <a:pt x="6472011" y="1385392"/>
                </a:cubicBezTo>
                <a:cubicBezTo>
                  <a:pt x="6476218" y="1412101"/>
                  <a:pt x="6485731" y="1436157"/>
                  <a:pt x="6500549" y="1457560"/>
                </a:cubicBezTo>
                <a:cubicBezTo>
                  <a:pt x="6514086" y="1477134"/>
                  <a:pt x="6528172" y="1486921"/>
                  <a:pt x="6542806" y="1486921"/>
                </a:cubicBezTo>
                <a:cubicBezTo>
                  <a:pt x="6555429" y="1486921"/>
                  <a:pt x="6567045" y="1478781"/>
                  <a:pt x="6577655" y="1462499"/>
                </a:cubicBezTo>
                <a:cubicBezTo>
                  <a:pt x="6589912" y="1443474"/>
                  <a:pt x="6596040" y="1427193"/>
                  <a:pt x="6596040" y="1413656"/>
                </a:cubicBezTo>
                <a:cubicBezTo>
                  <a:pt x="6596040" y="1403046"/>
                  <a:pt x="6590918" y="1397740"/>
                  <a:pt x="6580674" y="1397740"/>
                </a:cubicBezTo>
                <a:cubicBezTo>
                  <a:pt x="6575918" y="1397740"/>
                  <a:pt x="6571527" y="1399844"/>
                  <a:pt x="6567503" y="1404052"/>
                </a:cubicBezTo>
                <a:cubicBezTo>
                  <a:pt x="6560003" y="1412284"/>
                  <a:pt x="6554697" y="1416400"/>
                  <a:pt x="6551587" y="1416400"/>
                </a:cubicBezTo>
                <a:cubicBezTo>
                  <a:pt x="6549392" y="1416400"/>
                  <a:pt x="6546374" y="1414479"/>
                  <a:pt x="6542532" y="1410637"/>
                </a:cubicBezTo>
                <a:cubicBezTo>
                  <a:pt x="6533386" y="1401674"/>
                  <a:pt x="6524513" y="1389143"/>
                  <a:pt x="6515915" y="1373044"/>
                </a:cubicBezTo>
                <a:cubicBezTo>
                  <a:pt x="6509513" y="1360605"/>
                  <a:pt x="6501737" y="1354385"/>
                  <a:pt x="6492591" y="1354385"/>
                </a:cubicBezTo>
                <a:close/>
                <a:moveTo>
                  <a:pt x="2755275" y="1351915"/>
                </a:moveTo>
                <a:cubicBezTo>
                  <a:pt x="2745214" y="1351915"/>
                  <a:pt x="2737073" y="1354659"/>
                  <a:pt x="2730854" y="1360147"/>
                </a:cubicBezTo>
                <a:cubicBezTo>
                  <a:pt x="2725183" y="1365087"/>
                  <a:pt x="2722347" y="1371672"/>
                  <a:pt x="2722347" y="1379904"/>
                </a:cubicBezTo>
                <a:lnTo>
                  <a:pt x="2722347" y="1452346"/>
                </a:lnTo>
                <a:cubicBezTo>
                  <a:pt x="2660881" y="1458383"/>
                  <a:pt x="2627404" y="1462042"/>
                  <a:pt x="2621916" y="1463323"/>
                </a:cubicBezTo>
                <a:cubicBezTo>
                  <a:pt x="2606367" y="1466432"/>
                  <a:pt x="2598591" y="1476311"/>
                  <a:pt x="2598591" y="1492958"/>
                </a:cubicBezTo>
                <a:cubicBezTo>
                  <a:pt x="2598591" y="1513812"/>
                  <a:pt x="2608196" y="1524240"/>
                  <a:pt x="2627404" y="1524240"/>
                </a:cubicBezTo>
                <a:cubicBezTo>
                  <a:pt x="2629416" y="1524240"/>
                  <a:pt x="2632161" y="1524057"/>
                  <a:pt x="2635636" y="1523691"/>
                </a:cubicBezTo>
                <a:cubicBezTo>
                  <a:pt x="2676064" y="1519300"/>
                  <a:pt x="2704968" y="1516373"/>
                  <a:pt x="2722347" y="1514910"/>
                </a:cubicBezTo>
                <a:cubicBezTo>
                  <a:pt x="2722347" y="1529362"/>
                  <a:pt x="2722621" y="1555796"/>
                  <a:pt x="2723170" y="1594212"/>
                </a:cubicBezTo>
                <a:lnTo>
                  <a:pt x="2723719" y="1631531"/>
                </a:lnTo>
                <a:lnTo>
                  <a:pt x="2723993" y="1644702"/>
                </a:lnTo>
                <a:cubicBezTo>
                  <a:pt x="2705517" y="1640861"/>
                  <a:pt x="2689785" y="1638940"/>
                  <a:pt x="2676796" y="1638940"/>
                </a:cubicBezTo>
                <a:cubicBezTo>
                  <a:pt x="2652832" y="1638940"/>
                  <a:pt x="2633075" y="1643879"/>
                  <a:pt x="2617526" y="1653757"/>
                </a:cubicBezTo>
                <a:cubicBezTo>
                  <a:pt x="2598683" y="1665831"/>
                  <a:pt x="2589262" y="1682478"/>
                  <a:pt x="2589262" y="1703699"/>
                </a:cubicBezTo>
                <a:cubicBezTo>
                  <a:pt x="2589262" y="1726199"/>
                  <a:pt x="2599781" y="1745773"/>
                  <a:pt x="2620818" y="1762421"/>
                </a:cubicBezTo>
                <a:cubicBezTo>
                  <a:pt x="2642404" y="1779433"/>
                  <a:pt x="2668747" y="1787940"/>
                  <a:pt x="2699846" y="1787940"/>
                </a:cubicBezTo>
                <a:cubicBezTo>
                  <a:pt x="2747592" y="1787940"/>
                  <a:pt x="2777228" y="1769189"/>
                  <a:pt x="2788752" y="1731688"/>
                </a:cubicBezTo>
                <a:cubicBezTo>
                  <a:pt x="2800277" y="1739188"/>
                  <a:pt x="2814912" y="1749707"/>
                  <a:pt x="2832656" y="1763244"/>
                </a:cubicBezTo>
                <a:cubicBezTo>
                  <a:pt x="2841254" y="1769829"/>
                  <a:pt x="2849578" y="1773122"/>
                  <a:pt x="2857627" y="1773122"/>
                </a:cubicBezTo>
                <a:cubicBezTo>
                  <a:pt x="2867323" y="1773122"/>
                  <a:pt x="2875281" y="1769098"/>
                  <a:pt x="2881500" y="1761049"/>
                </a:cubicBezTo>
                <a:cubicBezTo>
                  <a:pt x="2885891" y="1755195"/>
                  <a:pt x="2888086" y="1748700"/>
                  <a:pt x="2888086" y="1741566"/>
                </a:cubicBezTo>
                <a:cubicBezTo>
                  <a:pt x="2888086" y="1729309"/>
                  <a:pt x="2882415" y="1719156"/>
                  <a:pt x="2871073" y="1711107"/>
                </a:cubicBezTo>
                <a:cubicBezTo>
                  <a:pt x="2849670" y="1695924"/>
                  <a:pt x="2822778" y="1681106"/>
                  <a:pt x="2790398" y="1666654"/>
                </a:cubicBezTo>
                <a:cubicBezTo>
                  <a:pt x="2788935" y="1627872"/>
                  <a:pt x="2788204" y="1575187"/>
                  <a:pt x="2788204" y="1508599"/>
                </a:cubicBezTo>
                <a:cubicBezTo>
                  <a:pt x="2796802" y="1507867"/>
                  <a:pt x="2803845" y="1507227"/>
                  <a:pt x="2809333" y="1506678"/>
                </a:cubicBezTo>
                <a:cubicBezTo>
                  <a:pt x="2827077" y="1504849"/>
                  <a:pt x="2838968" y="1503751"/>
                  <a:pt x="2845005" y="1503385"/>
                </a:cubicBezTo>
                <a:cubicBezTo>
                  <a:pt x="2865676" y="1501739"/>
                  <a:pt x="2876012" y="1492043"/>
                  <a:pt x="2876012" y="1474299"/>
                </a:cubicBezTo>
                <a:cubicBezTo>
                  <a:pt x="2876012" y="1468262"/>
                  <a:pt x="2874914" y="1462774"/>
                  <a:pt x="2872719" y="1457834"/>
                </a:cubicBezTo>
                <a:cubicBezTo>
                  <a:pt x="2867963" y="1446675"/>
                  <a:pt x="2859456" y="1441096"/>
                  <a:pt x="2847199" y="1441096"/>
                </a:cubicBezTo>
                <a:cubicBezTo>
                  <a:pt x="2844639" y="1441096"/>
                  <a:pt x="2826437" y="1442742"/>
                  <a:pt x="2792594" y="1446035"/>
                </a:cubicBezTo>
                <a:lnTo>
                  <a:pt x="2788204" y="1446310"/>
                </a:lnTo>
                <a:lnTo>
                  <a:pt x="2788204" y="1379904"/>
                </a:lnTo>
                <a:cubicBezTo>
                  <a:pt x="2788204" y="1375148"/>
                  <a:pt x="2787198" y="1370941"/>
                  <a:pt x="2785185" y="1367282"/>
                </a:cubicBezTo>
                <a:cubicBezTo>
                  <a:pt x="2779880" y="1357037"/>
                  <a:pt x="2769910" y="1351915"/>
                  <a:pt x="2755275" y="1351915"/>
                </a:cubicBezTo>
                <a:close/>
                <a:moveTo>
                  <a:pt x="4870797" y="1351367"/>
                </a:moveTo>
                <a:cubicBezTo>
                  <a:pt x="4860918" y="1351367"/>
                  <a:pt x="4853876" y="1356214"/>
                  <a:pt x="4849668" y="1365910"/>
                </a:cubicBezTo>
                <a:cubicBezTo>
                  <a:pt x="4839241" y="1390606"/>
                  <a:pt x="4826069" y="1414570"/>
                  <a:pt x="4810154" y="1437803"/>
                </a:cubicBezTo>
                <a:cubicBezTo>
                  <a:pt x="4802837" y="1448596"/>
                  <a:pt x="4799178" y="1457377"/>
                  <a:pt x="4799178" y="1464146"/>
                </a:cubicBezTo>
                <a:cubicBezTo>
                  <a:pt x="4799178" y="1474207"/>
                  <a:pt x="4805398" y="1482714"/>
                  <a:pt x="4817837" y="1489665"/>
                </a:cubicBezTo>
                <a:cubicBezTo>
                  <a:pt x="4826253" y="1494421"/>
                  <a:pt x="4832198" y="1498080"/>
                  <a:pt x="4835673" y="1500641"/>
                </a:cubicBezTo>
                <a:cubicBezTo>
                  <a:pt x="4824515" y="1515459"/>
                  <a:pt x="4815368" y="1527350"/>
                  <a:pt x="4808233" y="1536313"/>
                </a:cubicBezTo>
                <a:cubicBezTo>
                  <a:pt x="4802562" y="1543265"/>
                  <a:pt x="4799727" y="1549119"/>
                  <a:pt x="4799727" y="1553875"/>
                </a:cubicBezTo>
                <a:cubicBezTo>
                  <a:pt x="4799727" y="1558997"/>
                  <a:pt x="4802105" y="1565034"/>
                  <a:pt x="4806861" y="1571986"/>
                </a:cubicBezTo>
                <a:cubicBezTo>
                  <a:pt x="4810520" y="1577291"/>
                  <a:pt x="4814910" y="1579943"/>
                  <a:pt x="4820033" y="1579943"/>
                </a:cubicBezTo>
                <a:cubicBezTo>
                  <a:pt x="4823143" y="1579943"/>
                  <a:pt x="4826984" y="1579395"/>
                  <a:pt x="4831557" y="1578297"/>
                </a:cubicBezTo>
                <a:cubicBezTo>
                  <a:pt x="4854424" y="1573541"/>
                  <a:pt x="4876560" y="1567321"/>
                  <a:pt x="4897963" y="1559638"/>
                </a:cubicBezTo>
                <a:cubicBezTo>
                  <a:pt x="4898146" y="1560918"/>
                  <a:pt x="4898328" y="1562107"/>
                  <a:pt x="4898511" y="1563205"/>
                </a:cubicBezTo>
                <a:cubicBezTo>
                  <a:pt x="4899975" y="1573632"/>
                  <a:pt x="4905737" y="1578846"/>
                  <a:pt x="4915799" y="1578846"/>
                </a:cubicBezTo>
                <a:cubicBezTo>
                  <a:pt x="4928056" y="1578846"/>
                  <a:pt x="4934184" y="1572900"/>
                  <a:pt x="4934184" y="1561010"/>
                </a:cubicBezTo>
                <a:cubicBezTo>
                  <a:pt x="4934184" y="1557534"/>
                  <a:pt x="4933635" y="1553875"/>
                  <a:pt x="4932537" y="1550034"/>
                </a:cubicBezTo>
                <a:cubicBezTo>
                  <a:pt x="4927598" y="1533569"/>
                  <a:pt x="4923573" y="1521770"/>
                  <a:pt x="4920464" y="1514636"/>
                </a:cubicBezTo>
                <a:cubicBezTo>
                  <a:pt x="4914976" y="1502745"/>
                  <a:pt x="4909122" y="1496800"/>
                  <a:pt x="4902902" y="1496800"/>
                </a:cubicBezTo>
                <a:cubicBezTo>
                  <a:pt x="4893755" y="1496800"/>
                  <a:pt x="4889182" y="1501830"/>
                  <a:pt x="4889182" y="1511892"/>
                </a:cubicBezTo>
                <a:cubicBezTo>
                  <a:pt x="4889182" y="1513904"/>
                  <a:pt x="4889731" y="1517563"/>
                  <a:pt x="4890828" y="1522868"/>
                </a:cubicBezTo>
                <a:lnTo>
                  <a:pt x="4891103" y="1524514"/>
                </a:lnTo>
                <a:lnTo>
                  <a:pt x="4887261" y="1525612"/>
                </a:lnTo>
                <a:cubicBezTo>
                  <a:pt x="4873358" y="1529636"/>
                  <a:pt x="4863023" y="1532014"/>
                  <a:pt x="4856254" y="1532746"/>
                </a:cubicBezTo>
                <a:cubicBezTo>
                  <a:pt x="4879303" y="1508782"/>
                  <a:pt x="4898420" y="1484909"/>
                  <a:pt x="4913604" y="1461127"/>
                </a:cubicBezTo>
                <a:cubicBezTo>
                  <a:pt x="4919640" y="1451798"/>
                  <a:pt x="4922659" y="1443931"/>
                  <a:pt x="4922659" y="1437529"/>
                </a:cubicBezTo>
                <a:cubicBezTo>
                  <a:pt x="4922659" y="1430028"/>
                  <a:pt x="4920006" y="1424175"/>
                  <a:pt x="4914701" y="1419967"/>
                </a:cubicBezTo>
                <a:cubicBezTo>
                  <a:pt x="4910676" y="1416674"/>
                  <a:pt x="4906195" y="1415028"/>
                  <a:pt x="4901255" y="1415028"/>
                </a:cubicBezTo>
                <a:cubicBezTo>
                  <a:pt x="4893938" y="1415028"/>
                  <a:pt x="4887993" y="1419144"/>
                  <a:pt x="4883419" y="1427376"/>
                </a:cubicBezTo>
                <a:cubicBezTo>
                  <a:pt x="4875188" y="1441828"/>
                  <a:pt x="4866772" y="1455365"/>
                  <a:pt x="4858175" y="1467987"/>
                </a:cubicBezTo>
                <a:cubicBezTo>
                  <a:pt x="4850491" y="1461219"/>
                  <a:pt x="4846558" y="1457743"/>
                  <a:pt x="4846375" y="1457560"/>
                </a:cubicBezTo>
                <a:cubicBezTo>
                  <a:pt x="4869425" y="1424083"/>
                  <a:pt x="4883054" y="1403777"/>
                  <a:pt x="4887261" y="1396643"/>
                </a:cubicBezTo>
                <a:cubicBezTo>
                  <a:pt x="4892566" y="1387862"/>
                  <a:pt x="4895219" y="1380270"/>
                  <a:pt x="4895219" y="1373868"/>
                </a:cubicBezTo>
                <a:cubicBezTo>
                  <a:pt x="4895219" y="1366367"/>
                  <a:pt x="4892292" y="1360422"/>
                  <a:pt x="4886438" y="1356031"/>
                </a:cubicBezTo>
                <a:cubicBezTo>
                  <a:pt x="4882048" y="1352921"/>
                  <a:pt x="4876834" y="1351367"/>
                  <a:pt x="4870797" y="1351367"/>
                </a:cubicBezTo>
                <a:close/>
                <a:moveTo>
                  <a:pt x="8743039" y="1349446"/>
                </a:moveTo>
                <a:cubicBezTo>
                  <a:pt x="8726758" y="1349446"/>
                  <a:pt x="8716240" y="1358044"/>
                  <a:pt x="8711483" y="1375240"/>
                </a:cubicBezTo>
                <a:cubicBezTo>
                  <a:pt x="8703433" y="1403594"/>
                  <a:pt x="8692641" y="1436980"/>
                  <a:pt x="8679103" y="1475396"/>
                </a:cubicBezTo>
                <a:cubicBezTo>
                  <a:pt x="8656420" y="1477774"/>
                  <a:pt x="8630991" y="1480610"/>
                  <a:pt x="8602820" y="1483903"/>
                </a:cubicBezTo>
                <a:cubicBezTo>
                  <a:pt x="8581234" y="1486464"/>
                  <a:pt x="8570441" y="1497074"/>
                  <a:pt x="8570441" y="1515733"/>
                </a:cubicBezTo>
                <a:cubicBezTo>
                  <a:pt x="8570441" y="1525246"/>
                  <a:pt x="8572910" y="1533021"/>
                  <a:pt x="8577849" y="1539057"/>
                </a:cubicBezTo>
                <a:cubicBezTo>
                  <a:pt x="8582606" y="1544545"/>
                  <a:pt x="8588733" y="1547289"/>
                  <a:pt x="8596235" y="1547289"/>
                </a:cubicBezTo>
                <a:cubicBezTo>
                  <a:pt x="8598429" y="1547289"/>
                  <a:pt x="8601448" y="1546924"/>
                  <a:pt x="8605289" y="1546192"/>
                </a:cubicBezTo>
                <a:cubicBezTo>
                  <a:pt x="8614619" y="1544728"/>
                  <a:pt x="8630991" y="1542533"/>
                  <a:pt x="8654407" y="1539606"/>
                </a:cubicBezTo>
                <a:cubicBezTo>
                  <a:pt x="8633553" y="1590645"/>
                  <a:pt x="8609863" y="1639031"/>
                  <a:pt x="8583337" y="1684765"/>
                </a:cubicBezTo>
                <a:cubicBezTo>
                  <a:pt x="8576021" y="1697570"/>
                  <a:pt x="8572361" y="1706900"/>
                  <a:pt x="8572361" y="1712754"/>
                </a:cubicBezTo>
                <a:cubicBezTo>
                  <a:pt x="8572361" y="1723547"/>
                  <a:pt x="8577209" y="1732694"/>
                  <a:pt x="8586905" y="1740194"/>
                </a:cubicBezTo>
                <a:cubicBezTo>
                  <a:pt x="8592393" y="1744401"/>
                  <a:pt x="8598521" y="1746505"/>
                  <a:pt x="8605289" y="1746505"/>
                </a:cubicBezTo>
                <a:cubicBezTo>
                  <a:pt x="8617181" y="1746505"/>
                  <a:pt x="8626875" y="1741017"/>
                  <a:pt x="8634376" y="1730041"/>
                </a:cubicBezTo>
                <a:cubicBezTo>
                  <a:pt x="8636023" y="1727480"/>
                  <a:pt x="8640047" y="1720528"/>
                  <a:pt x="8646450" y="1709187"/>
                </a:cubicBezTo>
                <a:cubicBezTo>
                  <a:pt x="8674987" y="1657233"/>
                  <a:pt x="8701787" y="1598420"/>
                  <a:pt x="8726849" y="1532746"/>
                </a:cubicBezTo>
                <a:cubicBezTo>
                  <a:pt x="8730143" y="1532746"/>
                  <a:pt x="8734625" y="1532563"/>
                  <a:pt x="8740295" y="1532197"/>
                </a:cubicBezTo>
                <a:cubicBezTo>
                  <a:pt x="8745966" y="1531831"/>
                  <a:pt x="8751271" y="1531649"/>
                  <a:pt x="8756211" y="1531649"/>
                </a:cubicBezTo>
                <a:cubicBezTo>
                  <a:pt x="8776699" y="1531649"/>
                  <a:pt x="8786943" y="1541344"/>
                  <a:pt x="8786943" y="1560735"/>
                </a:cubicBezTo>
                <a:cubicBezTo>
                  <a:pt x="8786943" y="1578846"/>
                  <a:pt x="8784017" y="1601072"/>
                  <a:pt x="8778163" y="1627415"/>
                </a:cubicBezTo>
                <a:cubicBezTo>
                  <a:pt x="8770846" y="1660343"/>
                  <a:pt x="8762065" y="1687509"/>
                  <a:pt x="8751820" y="1708912"/>
                </a:cubicBezTo>
                <a:cubicBezTo>
                  <a:pt x="8742857" y="1727572"/>
                  <a:pt x="8734899" y="1736901"/>
                  <a:pt x="8727947" y="1736901"/>
                </a:cubicBezTo>
                <a:cubicBezTo>
                  <a:pt x="8723191" y="1736901"/>
                  <a:pt x="8714959" y="1732419"/>
                  <a:pt x="8703251" y="1723455"/>
                </a:cubicBezTo>
                <a:cubicBezTo>
                  <a:pt x="8696848" y="1718516"/>
                  <a:pt x="8690995" y="1716047"/>
                  <a:pt x="8685689" y="1716047"/>
                </a:cubicBezTo>
                <a:cubicBezTo>
                  <a:pt x="8679653" y="1716047"/>
                  <a:pt x="8674713" y="1718333"/>
                  <a:pt x="8670871" y="1722907"/>
                </a:cubicBezTo>
                <a:cubicBezTo>
                  <a:pt x="8667579" y="1726748"/>
                  <a:pt x="8665933" y="1730956"/>
                  <a:pt x="8665933" y="1735529"/>
                </a:cubicBezTo>
                <a:cubicBezTo>
                  <a:pt x="8665933" y="1742481"/>
                  <a:pt x="8670689" y="1751627"/>
                  <a:pt x="8680201" y="1762969"/>
                </a:cubicBezTo>
                <a:cubicBezTo>
                  <a:pt x="8702519" y="1789678"/>
                  <a:pt x="8723465" y="1803032"/>
                  <a:pt x="8743039" y="1803032"/>
                </a:cubicBezTo>
                <a:cubicBezTo>
                  <a:pt x="8761150" y="1803032"/>
                  <a:pt x="8777065" y="1794434"/>
                  <a:pt x="8790785" y="1777238"/>
                </a:cubicBezTo>
                <a:cubicBezTo>
                  <a:pt x="8806152" y="1757847"/>
                  <a:pt x="8820238" y="1726565"/>
                  <a:pt x="8833043" y="1683393"/>
                </a:cubicBezTo>
                <a:cubicBezTo>
                  <a:pt x="8847679" y="1633269"/>
                  <a:pt x="8854995" y="1589730"/>
                  <a:pt x="8854995" y="1552778"/>
                </a:cubicBezTo>
                <a:cubicBezTo>
                  <a:pt x="8854995" y="1497897"/>
                  <a:pt x="8823713" y="1470457"/>
                  <a:pt x="8761150" y="1470457"/>
                </a:cubicBezTo>
                <a:lnTo>
                  <a:pt x="8749899" y="1470457"/>
                </a:lnTo>
                <a:cubicBezTo>
                  <a:pt x="8769290" y="1417955"/>
                  <a:pt x="8778986" y="1387222"/>
                  <a:pt x="8778986" y="1378258"/>
                </a:cubicBezTo>
                <a:cubicBezTo>
                  <a:pt x="8778986" y="1368197"/>
                  <a:pt x="8774139" y="1360422"/>
                  <a:pt x="8764443" y="1354934"/>
                </a:cubicBezTo>
                <a:cubicBezTo>
                  <a:pt x="8757857" y="1351275"/>
                  <a:pt x="8750723" y="1349446"/>
                  <a:pt x="8743039" y="1349446"/>
                </a:cubicBezTo>
                <a:close/>
                <a:moveTo>
                  <a:pt x="5946452" y="1349446"/>
                </a:moveTo>
                <a:cubicBezTo>
                  <a:pt x="5930171" y="1349446"/>
                  <a:pt x="5919653" y="1358044"/>
                  <a:pt x="5914896" y="1375240"/>
                </a:cubicBezTo>
                <a:cubicBezTo>
                  <a:pt x="5906846" y="1403594"/>
                  <a:pt x="5896054" y="1436980"/>
                  <a:pt x="5882517" y="1475396"/>
                </a:cubicBezTo>
                <a:cubicBezTo>
                  <a:pt x="5859833" y="1477774"/>
                  <a:pt x="5834404" y="1480610"/>
                  <a:pt x="5806233" y="1483903"/>
                </a:cubicBezTo>
                <a:cubicBezTo>
                  <a:pt x="5784647" y="1486464"/>
                  <a:pt x="5773853" y="1497074"/>
                  <a:pt x="5773853" y="1515733"/>
                </a:cubicBezTo>
                <a:cubicBezTo>
                  <a:pt x="5773853" y="1525246"/>
                  <a:pt x="5776323" y="1533021"/>
                  <a:pt x="5781262" y="1539057"/>
                </a:cubicBezTo>
                <a:cubicBezTo>
                  <a:pt x="5786019" y="1544545"/>
                  <a:pt x="5792146" y="1547289"/>
                  <a:pt x="5799647" y="1547289"/>
                </a:cubicBezTo>
                <a:cubicBezTo>
                  <a:pt x="5801842" y="1547289"/>
                  <a:pt x="5804861" y="1546924"/>
                  <a:pt x="5808702" y="1546192"/>
                </a:cubicBezTo>
                <a:cubicBezTo>
                  <a:pt x="5818032" y="1544728"/>
                  <a:pt x="5834404" y="1542533"/>
                  <a:pt x="5857820" y="1539606"/>
                </a:cubicBezTo>
                <a:cubicBezTo>
                  <a:pt x="5836966" y="1590645"/>
                  <a:pt x="5813275" y="1639031"/>
                  <a:pt x="5786750" y="1684765"/>
                </a:cubicBezTo>
                <a:cubicBezTo>
                  <a:pt x="5779433" y="1697570"/>
                  <a:pt x="5775774" y="1706900"/>
                  <a:pt x="5775774" y="1712754"/>
                </a:cubicBezTo>
                <a:cubicBezTo>
                  <a:pt x="5775774" y="1723547"/>
                  <a:pt x="5780622" y="1732694"/>
                  <a:pt x="5790318" y="1740194"/>
                </a:cubicBezTo>
                <a:cubicBezTo>
                  <a:pt x="5795806" y="1744401"/>
                  <a:pt x="5801934" y="1746505"/>
                  <a:pt x="5808702" y="1746505"/>
                </a:cubicBezTo>
                <a:cubicBezTo>
                  <a:pt x="5820594" y="1746505"/>
                  <a:pt x="5830288" y="1741017"/>
                  <a:pt x="5837789" y="1730041"/>
                </a:cubicBezTo>
                <a:cubicBezTo>
                  <a:pt x="5839435" y="1727480"/>
                  <a:pt x="5843460" y="1720528"/>
                  <a:pt x="5849863" y="1709187"/>
                </a:cubicBezTo>
                <a:cubicBezTo>
                  <a:pt x="5878401" y="1657233"/>
                  <a:pt x="5905200" y="1598420"/>
                  <a:pt x="5930262" y="1532746"/>
                </a:cubicBezTo>
                <a:cubicBezTo>
                  <a:pt x="5933555" y="1532746"/>
                  <a:pt x="5938038" y="1532563"/>
                  <a:pt x="5943708" y="1532197"/>
                </a:cubicBezTo>
                <a:cubicBezTo>
                  <a:pt x="5949379" y="1531831"/>
                  <a:pt x="5954684" y="1531649"/>
                  <a:pt x="5959623" y="1531649"/>
                </a:cubicBezTo>
                <a:cubicBezTo>
                  <a:pt x="5980112" y="1531649"/>
                  <a:pt x="5990356" y="1541344"/>
                  <a:pt x="5990356" y="1560735"/>
                </a:cubicBezTo>
                <a:cubicBezTo>
                  <a:pt x="5990356" y="1578846"/>
                  <a:pt x="5987430" y="1601072"/>
                  <a:pt x="5981576" y="1627415"/>
                </a:cubicBezTo>
                <a:cubicBezTo>
                  <a:pt x="5974259" y="1660343"/>
                  <a:pt x="5965478" y="1687509"/>
                  <a:pt x="5955233" y="1708912"/>
                </a:cubicBezTo>
                <a:cubicBezTo>
                  <a:pt x="5946270" y="1727572"/>
                  <a:pt x="5938312" y="1736901"/>
                  <a:pt x="5931360" y="1736901"/>
                </a:cubicBezTo>
                <a:cubicBezTo>
                  <a:pt x="5926603" y="1736901"/>
                  <a:pt x="5918371" y="1732419"/>
                  <a:pt x="5906664" y="1723455"/>
                </a:cubicBezTo>
                <a:cubicBezTo>
                  <a:pt x="5900261" y="1718516"/>
                  <a:pt x="5894408" y="1716047"/>
                  <a:pt x="5889102" y="1716047"/>
                </a:cubicBezTo>
                <a:cubicBezTo>
                  <a:pt x="5883065" y="1716047"/>
                  <a:pt x="5878126" y="1718333"/>
                  <a:pt x="5874284" y="1722907"/>
                </a:cubicBezTo>
                <a:cubicBezTo>
                  <a:pt x="5870992" y="1726748"/>
                  <a:pt x="5869345" y="1730956"/>
                  <a:pt x="5869345" y="1735529"/>
                </a:cubicBezTo>
                <a:cubicBezTo>
                  <a:pt x="5869345" y="1742481"/>
                  <a:pt x="5874102" y="1751627"/>
                  <a:pt x="5883614" y="1762969"/>
                </a:cubicBezTo>
                <a:cubicBezTo>
                  <a:pt x="5905933" y="1789678"/>
                  <a:pt x="5926878" y="1803032"/>
                  <a:pt x="5946452" y="1803032"/>
                </a:cubicBezTo>
                <a:cubicBezTo>
                  <a:pt x="5964563" y="1803032"/>
                  <a:pt x="5980478" y="1794434"/>
                  <a:pt x="5994198" y="1777238"/>
                </a:cubicBezTo>
                <a:cubicBezTo>
                  <a:pt x="6009565" y="1757847"/>
                  <a:pt x="6023651" y="1726565"/>
                  <a:pt x="6036456" y="1683393"/>
                </a:cubicBezTo>
                <a:cubicBezTo>
                  <a:pt x="6051091" y="1633269"/>
                  <a:pt x="6058408" y="1589730"/>
                  <a:pt x="6058408" y="1552778"/>
                </a:cubicBezTo>
                <a:cubicBezTo>
                  <a:pt x="6058408" y="1497897"/>
                  <a:pt x="6027126" y="1470457"/>
                  <a:pt x="5964563" y="1470457"/>
                </a:cubicBezTo>
                <a:lnTo>
                  <a:pt x="5953312" y="1470457"/>
                </a:lnTo>
                <a:cubicBezTo>
                  <a:pt x="5972703" y="1417955"/>
                  <a:pt x="5982399" y="1387222"/>
                  <a:pt x="5982399" y="1378258"/>
                </a:cubicBezTo>
                <a:cubicBezTo>
                  <a:pt x="5982399" y="1368197"/>
                  <a:pt x="5977551" y="1360422"/>
                  <a:pt x="5967856" y="1354934"/>
                </a:cubicBezTo>
                <a:cubicBezTo>
                  <a:pt x="5961270" y="1351275"/>
                  <a:pt x="5954135" y="1349446"/>
                  <a:pt x="5946452" y="1349446"/>
                </a:cubicBezTo>
                <a:close/>
                <a:moveTo>
                  <a:pt x="3872993" y="1349171"/>
                </a:moveTo>
                <a:cubicBezTo>
                  <a:pt x="3850309" y="1349171"/>
                  <a:pt x="3838967" y="1358867"/>
                  <a:pt x="3838967" y="1378258"/>
                </a:cubicBezTo>
                <a:lnTo>
                  <a:pt x="3839242" y="1433687"/>
                </a:lnTo>
                <a:cubicBezTo>
                  <a:pt x="3839242" y="1445212"/>
                  <a:pt x="3838967" y="1460304"/>
                  <a:pt x="3838418" y="1478963"/>
                </a:cubicBezTo>
                <a:lnTo>
                  <a:pt x="3828540" y="1480335"/>
                </a:lnTo>
                <a:cubicBezTo>
                  <a:pt x="3778599" y="1488202"/>
                  <a:pt x="3736432" y="1495062"/>
                  <a:pt x="3702041" y="1500916"/>
                </a:cubicBezTo>
                <a:cubicBezTo>
                  <a:pt x="3700394" y="1456462"/>
                  <a:pt x="3698839" y="1428016"/>
                  <a:pt x="3697376" y="1415577"/>
                </a:cubicBezTo>
                <a:cubicBezTo>
                  <a:pt x="3695364" y="1398564"/>
                  <a:pt x="3684570" y="1390057"/>
                  <a:pt x="3664996" y="1390057"/>
                </a:cubicBezTo>
                <a:cubicBezTo>
                  <a:pt x="3657862" y="1390057"/>
                  <a:pt x="3651551" y="1391429"/>
                  <a:pt x="3646063" y="1394173"/>
                </a:cubicBezTo>
                <a:cubicBezTo>
                  <a:pt x="3634903" y="1399478"/>
                  <a:pt x="3629324" y="1407893"/>
                  <a:pt x="3629324" y="1419418"/>
                </a:cubicBezTo>
                <a:cubicBezTo>
                  <a:pt x="3629324" y="1420882"/>
                  <a:pt x="3629415" y="1422803"/>
                  <a:pt x="3629599" y="1425181"/>
                </a:cubicBezTo>
                <a:cubicBezTo>
                  <a:pt x="3631611" y="1453170"/>
                  <a:pt x="3633440" y="1482073"/>
                  <a:pt x="3635087" y="1511892"/>
                </a:cubicBezTo>
                <a:cubicBezTo>
                  <a:pt x="3584780" y="1520124"/>
                  <a:pt x="3554230" y="1525246"/>
                  <a:pt x="3543436" y="1527258"/>
                </a:cubicBezTo>
                <a:cubicBezTo>
                  <a:pt x="3524960" y="1530734"/>
                  <a:pt x="3515722" y="1541344"/>
                  <a:pt x="3515722" y="1559089"/>
                </a:cubicBezTo>
                <a:cubicBezTo>
                  <a:pt x="3515722" y="1564943"/>
                  <a:pt x="3517185" y="1570431"/>
                  <a:pt x="3520112" y="1575553"/>
                </a:cubicBezTo>
                <a:cubicBezTo>
                  <a:pt x="3525783" y="1585797"/>
                  <a:pt x="3534838" y="1590919"/>
                  <a:pt x="3547278" y="1590919"/>
                </a:cubicBezTo>
                <a:cubicBezTo>
                  <a:pt x="3550205" y="1590919"/>
                  <a:pt x="3554047" y="1590553"/>
                  <a:pt x="3558803" y="1589822"/>
                </a:cubicBezTo>
                <a:cubicBezTo>
                  <a:pt x="3596305" y="1583236"/>
                  <a:pt x="3622830" y="1578663"/>
                  <a:pt x="3638379" y="1576102"/>
                </a:cubicBezTo>
                <a:cubicBezTo>
                  <a:pt x="3640209" y="1616347"/>
                  <a:pt x="3641124" y="1646806"/>
                  <a:pt x="3641124" y="1667477"/>
                </a:cubicBezTo>
                <a:cubicBezTo>
                  <a:pt x="3641307" y="1686137"/>
                  <a:pt x="3642861" y="1700955"/>
                  <a:pt x="3645788" y="1711931"/>
                </a:cubicBezTo>
                <a:cubicBezTo>
                  <a:pt x="3653837" y="1741932"/>
                  <a:pt x="3672679" y="1762329"/>
                  <a:pt x="3702315" y="1773122"/>
                </a:cubicBezTo>
                <a:cubicBezTo>
                  <a:pt x="3720425" y="1779708"/>
                  <a:pt x="3749147" y="1783001"/>
                  <a:pt x="3788477" y="1783001"/>
                </a:cubicBezTo>
                <a:cubicBezTo>
                  <a:pt x="3860370" y="1783001"/>
                  <a:pt x="3901439" y="1781720"/>
                  <a:pt x="3911684" y="1779159"/>
                </a:cubicBezTo>
                <a:cubicBezTo>
                  <a:pt x="3927782" y="1775134"/>
                  <a:pt x="3935831" y="1764707"/>
                  <a:pt x="3935831" y="1747877"/>
                </a:cubicBezTo>
                <a:cubicBezTo>
                  <a:pt x="3935831" y="1726108"/>
                  <a:pt x="3925770" y="1715223"/>
                  <a:pt x="3905647" y="1715223"/>
                </a:cubicBezTo>
                <a:cubicBezTo>
                  <a:pt x="3903817" y="1715223"/>
                  <a:pt x="3901165" y="1715406"/>
                  <a:pt x="3897689" y="1715772"/>
                </a:cubicBezTo>
                <a:cubicBezTo>
                  <a:pt x="3871713" y="1718516"/>
                  <a:pt x="3831833" y="1719888"/>
                  <a:pt x="3778050" y="1719888"/>
                </a:cubicBezTo>
                <a:cubicBezTo>
                  <a:pt x="3747866" y="1719888"/>
                  <a:pt x="3728200" y="1714492"/>
                  <a:pt x="3719053" y="1703699"/>
                </a:cubicBezTo>
                <a:cubicBezTo>
                  <a:pt x="3711553" y="1694918"/>
                  <a:pt x="3707712" y="1680832"/>
                  <a:pt x="3707529" y="1661441"/>
                </a:cubicBezTo>
                <a:cubicBezTo>
                  <a:pt x="3707345" y="1646257"/>
                  <a:pt x="3706614" y="1614061"/>
                  <a:pt x="3705333" y="1564851"/>
                </a:cubicBezTo>
                <a:lnTo>
                  <a:pt x="3715761" y="1563205"/>
                </a:lnTo>
                <a:lnTo>
                  <a:pt x="3753354" y="1556894"/>
                </a:lnTo>
                <a:lnTo>
                  <a:pt x="3790672" y="1550857"/>
                </a:lnTo>
                <a:lnTo>
                  <a:pt x="3827442" y="1545094"/>
                </a:lnTo>
                <a:lnTo>
                  <a:pt x="3837321" y="1543448"/>
                </a:lnTo>
                <a:cubicBezTo>
                  <a:pt x="3836040" y="1568327"/>
                  <a:pt x="3833845" y="1587078"/>
                  <a:pt x="3830735" y="1599700"/>
                </a:cubicBezTo>
                <a:cubicBezTo>
                  <a:pt x="3815003" y="1591651"/>
                  <a:pt x="3805673" y="1586895"/>
                  <a:pt x="3802746" y="1585431"/>
                </a:cubicBezTo>
                <a:cubicBezTo>
                  <a:pt x="3798538" y="1583419"/>
                  <a:pt x="3794330" y="1582413"/>
                  <a:pt x="3790124" y="1582413"/>
                </a:cubicBezTo>
                <a:cubicBezTo>
                  <a:pt x="3782440" y="1582413"/>
                  <a:pt x="3776861" y="1585431"/>
                  <a:pt x="3773385" y="1591468"/>
                </a:cubicBezTo>
                <a:cubicBezTo>
                  <a:pt x="3771373" y="1594944"/>
                  <a:pt x="3770367" y="1598420"/>
                  <a:pt x="3770367" y="1601895"/>
                </a:cubicBezTo>
                <a:cubicBezTo>
                  <a:pt x="3770367" y="1608298"/>
                  <a:pt x="3773660" y="1613969"/>
                  <a:pt x="3780245" y="1618908"/>
                </a:cubicBezTo>
                <a:cubicBezTo>
                  <a:pt x="3791770" y="1627689"/>
                  <a:pt x="3804118" y="1639763"/>
                  <a:pt x="3817289" y="1655129"/>
                </a:cubicBezTo>
                <a:cubicBezTo>
                  <a:pt x="3825156" y="1664276"/>
                  <a:pt x="3833663" y="1668850"/>
                  <a:pt x="3842809" y="1668850"/>
                </a:cubicBezTo>
                <a:cubicBezTo>
                  <a:pt x="3851224" y="1668850"/>
                  <a:pt x="3859456" y="1665923"/>
                  <a:pt x="3867505" y="1660069"/>
                </a:cubicBezTo>
                <a:cubicBezTo>
                  <a:pt x="3878115" y="1652568"/>
                  <a:pt x="3885707" y="1642050"/>
                  <a:pt x="3890280" y="1628512"/>
                </a:cubicBezTo>
                <a:cubicBezTo>
                  <a:pt x="3896500" y="1610768"/>
                  <a:pt x="3900799" y="1578846"/>
                  <a:pt x="3903177" y="1532746"/>
                </a:cubicBezTo>
                <a:lnTo>
                  <a:pt x="3912233" y="1531374"/>
                </a:lnTo>
                <a:cubicBezTo>
                  <a:pt x="3965832" y="1523325"/>
                  <a:pt x="3994370" y="1518935"/>
                  <a:pt x="3997846" y="1518203"/>
                </a:cubicBezTo>
                <a:cubicBezTo>
                  <a:pt x="4011749" y="1515093"/>
                  <a:pt x="4018700" y="1505580"/>
                  <a:pt x="4018700" y="1489665"/>
                </a:cubicBezTo>
                <a:cubicBezTo>
                  <a:pt x="4018700" y="1483079"/>
                  <a:pt x="4017328" y="1477043"/>
                  <a:pt x="4014584" y="1471555"/>
                </a:cubicBezTo>
                <a:cubicBezTo>
                  <a:pt x="4009462" y="1461127"/>
                  <a:pt x="4001047" y="1455914"/>
                  <a:pt x="3989339" y="1455914"/>
                </a:cubicBezTo>
                <a:cubicBezTo>
                  <a:pt x="3986778" y="1455914"/>
                  <a:pt x="3977357" y="1457103"/>
                  <a:pt x="3961076" y="1459481"/>
                </a:cubicBezTo>
                <a:lnTo>
                  <a:pt x="3910586" y="1467439"/>
                </a:lnTo>
                <a:lnTo>
                  <a:pt x="3904824" y="1468262"/>
                </a:lnTo>
                <a:cubicBezTo>
                  <a:pt x="3905921" y="1430760"/>
                  <a:pt x="3906470" y="1404235"/>
                  <a:pt x="3906470" y="1388685"/>
                </a:cubicBezTo>
                <a:cubicBezTo>
                  <a:pt x="3906470" y="1376794"/>
                  <a:pt x="3905556" y="1368837"/>
                  <a:pt x="3903726" y="1364812"/>
                </a:cubicBezTo>
                <a:cubicBezTo>
                  <a:pt x="3898787" y="1354385"/>
                  <a:pt x="3888542" y="1349171"/>
                  <a:pt x="3872993" y="1349171"/>
                </a:cubicBezTo>
                <a:close/>
                <a:moveTo>
                  <a:pt x="3935831" y="1345055"/>
                </a:moveTo>
                <a:cubicBezTo>
                  <a:pt x="3925221" y="1345055"/>
                  <a:pt x="3919916" y="1350360"/>
                  <a:pt x="3919916" y="1360971"/>
                </a:cubicBezTo>
                <a:cubicBezTo>
                  <a:pt x="3919916" y="1366276"/>
                  <a:pt x="3922385" y="1371672"/>
                  <a:pt x="3927324" y="1377160"/>
                </a:cubicBezTo>
                <a:cubicBezTo>
                  <a:pt x="3940130" y="1390880"/>
                  <a:pt x="3950740" y="1405241"/>
                  <a:pt x="3959155" y="1420241"/>
                </a:cubicBezTo>
                <a:cubicBezTo>
                  <a:pt x="3964460" y="1429754"/>
                  <a:pt x="3971320" y="1434510"/>
                  <a:pt x="3979735" y="1434510"/>
                </a:cubicBezTo>
                <a:cubicBezTo>
                  <a:pt x="3985589" y="1434510"/>
                  <a:pt x="3990894" y="1432681"/>
                  <a:pt x="3995651" y="1429022"/>
                </a:cubicBezTo>
                <a:cubicBezTo>
                  <a:pt x="4001870" y="1424449"/>
                  <a:pt x="4004980" y="1418321"/>
                  <a:pt x="4004980" y="1410637"/>
                </a:cubicBezTo>
                <a:cubicBezTo>
                  <a:pt x="4004980" y="1400759"/>
                  <a:pt x="3995925" y="1387588"/>
                  <a:pt x="3977815" y="1371123"/>
                </a:cubicBezTo>
                <a:cubicBezTo>
                  <a:pt x="3958972" y="1353745"/>
                  <a:pt x="3944977" y="1345055"/>
                  <a:pt x="3935831" y="1345055"/>
                </a:cubicBezTo>
                <a:close/>
                <a:moveTo>
                  <a:pt x="1110510" y="1343409"/>
                </a:moveTo>
                <a:cubicBezTo>
                  <a:pt x="1104290" y="1343409"/>
                  <a:pt x="1099351" y="1345421"/>
                  <a:pt x="1095693" y="1349446"/>
                </a:cubicBezTo>
                <a:cubicBezTo>
                  <a:pt x="1091668" y="1353836"/>
                  <a:pt x="1089656" y="1358867"/>
                  <a:pt x="1089656" y="1364538"/>
                </a:cubicBezTo>
                <a:cubicBezTo>
                  <a:pt x="1089656" y="1370941"/>
                  <a:pt x="1092766" y="1377343"/>
                  <a:pt x="1098985" y="1383746"/>
                </a:cubicBezTo>
                <a:cubicBezTo>
                  <a:pt x="1106120" y="1391246"/>
                  <a:pt x="1114352" y="1400393"/>
                  <a:pt x="1123682" y="1411186"/>
                </a:cubicBezTo>
                <a:cubicBezTo>
                  <a:pt x="1131182" y="1419967"/>
                  <a:pt x="1135481" y="1424998"/>
                  <a:pt x="1136578" y="1426278"/>
                </a:cubicBezTo>
                <a:cubicBezTo>
                  <a:pt x="1144079" y="1434327"/>
                  <a:pt x="1152677" y="1438352"/>
                  <a:pt x="1162372" y="1438352"/>
                </a:cubicBezTo>
                <a:cubicBezTo>
                  <a:pt x="1170421" y="1438352"/>
                  <a:pt x="1177739" y="1435334"/>
                  <a:pt x="1184324" y="1429297"/>
                </a:cubicBezTo>
                <a:cubicBezTo>
                  <a:pt x="1190727" y="1423443"/>
                  <a:pt x="1193928" y="1416491"/>
                  <a:pt x="1193928" y="1408442"/>
                </a:cubicBezTo>
                <a:cubicBezTo>
                  <a:pt x="1193928" y="1400210"/>
                  <a:pt x="1190453" y="1392801"/>
                  <a:pt x="1183501" y="1386216"/>
                </a:cubicBezTo>
                <a:cubicBezTo>
                  <a:pt x="1179477" y="1382557"/>
                  <a:pt x="1173074" y="1377435"/>
                  <a:pt x="1164293" y="1370849"/>
                </a:cubicBezTo>
                <a:cubicBezTo>
                  <a:pt x="1139780" y="1352556"/>
                  <a:pt x="1121852" y="1343409"/>
                  <a:pt x="1110510" y="1343409"/>
                </a:cubicBezTo>
                <a:close/>
                <a:moveTo>
                  <a:pt x="6683575" y="1341214"/>
                </a:moveTo>
                <a:cubicBezTo>
                  <a:pt x="6666745" y="1341214"/>
                  <a:pt x="6655494" y="1350543"/>
                  <a:pt x="6649823" y="1369203"/>
                </a:cubicBezTo>
                <a:cubicBezTo>
                  <a:pt x="6619273" y="1470914"/>
                  <a:pt x="6579576" y="1554790"/>
                  <a:pt x="6530733" y="1620829"/>
                </a:cubicBezTo>
                <a:cubicBezTo>
                  <a:pt x="6505488" y="1584791"/>
                  <a:pt x="6486554" y="1546466"/>
                  <a:pt x="6473932" y="1505855"/>
                </a:cubicBezTo>
                <a:cubicBezTo>
                  <a:pt x="6470456" y="1494696"/>
                  <a:pt x="6467986" y="1487927"/>
                  <a:pt x="6466523" y="1485549"/>
                </a:cubicBezTo>
                <a:cubicBezTo>
                  <a:pt x="6462132" y="1478049"/>
                  <a:pt x="6455638" y="1474299"/>
                  <a:pt x="6447040" y="1474299"/>
                </a:cubicBezTo>
                <a:cubicBezTo>
                  <a:pt x="6442284" y="1474299"/>
                  <a:pt x="6437711" y="1475305"/>
                  <a:pt x="6433320" y="1477317"/>
                </a:cubicBezTo>
                <a:cubicBezTo>
                  <a:pt x="6423990" y="1481525"/>
                  <a:pt x="6419326" y="1488842"/>
                  <a:pt x="6419326" y="1499269"/>
                </a:cubicBezTo>
                <a:cubicBezTo>
                  <a:pt x="6419326" y="1507318"/>
                  <a:pt x="6423442" y="1523782"/>
                  <a:pt x="6431674" y="1548661"/>
                </a:cubicBezTo>
                <a:cubicBezTo>
                  <a:pt x="6446675" y="1593846"/>
                  <a:pt x="6466706" y="1634000"/>
                  <a:pt x="6491768" y="1669124"/>
                </a:cubicBezTo>
                <a:cubicBezTo>
                  <a:pt x="6455364" y="1711016"/>
                  <a:pt x="6421887" y="1742847"/>
                  <a:pt x="6391337" y="1764616"/>
                </a:cubicBezTo>
                <a:cubicBezTo>
                  <a:pt x="6381824" y="1771201"/>
                  <a:pt x="6376061" y="1775409"/>
                  <a:pt x="6374049" y="1777238"/>
                </a:cubicBezTo>
                <a:cubicBezTo>
                  <a:pt x="6368927" y="1782177"/>
                  <a:pt x="6366366" y="1787848"/>
                  <a:pt x="6366366" y="1794251"/>
                </a:cubicBezTo>
                <a:cubicBezTo>
                  <a:pt x="6366366" y="1798824"/>
                  <a:pt x="6368012" y="1803764"/>
                  <a:pt x="6371305" y="1809069"/>
                </a:cubicBezTo>
                <a:cubicBezTo>
                  <a:pt x="6375696" y="1816386"/>
                  <a:pt x="6382007" y="1820045"/>
                  <a:pt x="6390239" y="1820045"/>
                </a:cubicBezTo>
                <a:cubicBezTo>
                  <a:pt x="6395910" y="1820045"/>
                  <a:pt x="6402221" y="1817850"/>
                  <a:pt x="6409173" y="1813459"/>
                </a:cubicBezTo>
                <a:cubicBezTo>
                  <a:pt x="6452345" y="1786019"/>
                  <a:pt x="6493140" y="1753182"/>
                  <a:pt x="6531556" y="1714949"/>
                </a:cubicBezTo>
                <a:cubicBezTo>
                  <a:pt x="6565216" y="1747877"/>
                  <a:pt x="6605004" y="1771293"/>
                  <a:pt x="6650921" y="1785196"/>
                </a:cubicBezTo>
                <a:cubicBezTo>
                  <a:pt x="6679093" y="1793794"/>
                  <a:pt x="6704155" y="1798093"/>
                  <a:pt x="6726107" y="1798093"/>
                </a:cubicBezTo>
                <a:cubicBezTo>
                  <a:pt x="6744766" y="1798093"/>
                  <a:pt x="6758944" y="1793794"/>
                  <a:pt x="6768639" y="1785196"/>
                </a:cubicBezTo>
                <a:cubicBezTo>
                  <a:pt x="6777786" y="1777330"/>
                  <a:pt x="6782359" y="1766628"/>
                  <a:pt x="6782359" y="1753091"/>
                </a:cubicBezTo>
                <a:cubicBezTo>
                  <a:pt x="6782359" y="1742847"/>
                  <a:pt x="6779798" y="1731596"/>
                  <a:pt x="6774676" y="1719339"/>
                </a:cubicBezTo>
                <a:cubicBezTo>
                  <a:pt x="6764066" y="1694277"/>
                  <a:pt x="6750986" y="1671502"/>
                  <a:pt x="6735437" y="1651013"/>
                </a:cubicBezTo>
                <a:cubicBezTo>
                  <a:pt x="6729583" y="1643330"/>
                  <a:pt x="6723363" y="1639489"/>
                  <a:pt x="6716777" y="1639489"/>
                </a:cubicBezTo>
                <a:cubicBezTo>
                  <a:pt x="6704155" y="1639489"/>
                  <a:pt x="6697844" y="1645251"/>
                  <a:pt x="6697844" y="1656776"/>
                </a:cubicBezTo>
                <a:cubicBezTo>
                  <a:pt x="6697844" y="1660435"/>
                  <a:pt x="6698667" y="1665282"/>
                  <a:pt x="6700313" y="1671319"/>
                </a:cubicBezTo>
                <a:cubicBezTo>
                  <a:pt x="6707448" y="1697662"/>
                  <a:pt x="6711015" y="1713303"/>
                  <a:pt x="6711015" y="1718242"/>
                </a:cubicBezTo>
                <a:cubicBezTo>
                  <a:pt x="6711015" y="1724279"/>
                  <a:pt x="6707722" y="1727297"/>
                  <a:pt x="6701136" y="1727297"/>
                </a:cubicBezTo>
                <a:cubicBezTo>
                  <a:pt x="6693819" y="1727297"/>
                  <a:pt x="6683758" y="1725376"/>
                  <a:pt x="6670952" y="1721535"/>
                </a:cubicBezTo>
                <a:cubicBezTo>
                  <a:pt x="6636194" y="1711473"/>
                  <a:pt x="6603632" y="1693729"/>
                  <a:pt x="6573265" y="1668301"/>
                </a:cubicBezTo>
                <a:lnTo>
                  <a:pt x="6575460" y="1665008"/>
                </a:lnTo>
                <a:cubicBezTo>
                  <a:pt x="6586802" y="1650739"/>
                  <a:pt x="6598419" y="1634458"/>
                  <a:pt x="6610309" y="1616164"/>
                </a:cubicBezTo>
                <a:cubicBezTo>
                  <a:pt x="6648360" y="1557442"/>
                  <a:pt x="6678819" y="1495885"/>
                  <a:pt x="6701685" y="1431492"/>
                </a:cubicBezTo>
                <a:cubicBezTo>
                  <a:pt x="6712296" y="1401857"/>
                  <a:pt x="6717600" y="1382648"/>
                  <a:pt x="6717600" y="1373868"/>
                </a:cubicBezTo>
                <a:cubicBezTo>
                  <a:pt x="6717600" y="1361977"/>
                  <a:pt x="6713393" y="1353196"/>
                  <a:pt x="6704978" y="1347525"/>
                </a:cubicBezTo>
                <a:cubicBezTo>
                  <a:pt x="6698758" y="1343317"/>
                  <a:pt x="6691624" y="1341214"/>
                  <a:pt x="6683575" y="1341214"/>
                </a:cubicBezTo>
                <a:close/>
                <a:moveTo>
                  <a:pt x="1376955" y="1336823"/>
                </a:moveTo>
                <a:cubicBezTo>
                  <a:pt x="1370186" y="1336823"/>
                  <a:pt x="1363966" y="1338378"/>
                  <a:pt x="1358295" y="1341488"/>
                </a:cubicBezTo>
                <a:cubicBezTo>
                  <a:pt x="1349331" y="1346244"/>
                  <a:pt x="1344849" y="1353653"/>
                  <a:pt x="1344849" y="1363715"/>
                </a:cubicBezTo>
                <a:lnTo>
                  <a:pt x="1344849" y="1464969"/>
                </a:lnTo>
                <a:lnTo>
                  <a:pt x="1299299" y="1470457"/>
                </a:lnTo>
                <a:cubicBezTo>
                  <a:pt x="1283749" y="1472286"/>
                  <a:pt x="1275975" y="1481342"/>
                  <a:pt x="1275975" y="1497623"/>
                </a:cubicBezTo>
                <a:cubicBezTo>
                  <a:pt x="1275975" y="1504025"/>
                  <a:pt x="1276981" y="1509879"/>
                  <a:pt x="1278993" y="1515184"/>
                </a:cubicBezTo>
                <a:cubicBezTo>
                  <a:pt x="1283384" y="1526344"/>
                  <a:pt x="1291158" y="1531923"/>
                  <a:pt x="1302317" y="1531923"/>
                </a:cubicBezTo>
                <a:cubicBezTo>
                  <a:pt x="1303964" y="1531923"/>
                  <a:pt x="1305427" y="1531831"/>
                  <a:pt x="1306708" y="1531649"/>
                </a:cubicBezTo>
                <a:lnTo>
                  <a:pt x="1344849" y="1527258"/>
                </a:lnTo>
                <a:lnTo>
                  <a:pt x="1344849" y="1665557"/>
                </a:lnTo>
                <a:cubicBezTo>
                  <a:pt x="1331678" y="1670679"/>
                  <a:pt x="1318964" y="1675252"/>
                  <a:pt x="1306708" y="1679277"/>
                </a:cubicBezTo>
                <a:cubicBezTo>
                  <a:pt x="1297012" y="1682387"/>
                  <a:pt x="1290884" y="1684673"/>
                  <a:pt x="1288323" y="1686137"/>
                </a:cubicBezTo>
                <a:cubicBezTo>
                  <a:pt x="1278627" y="1691991"/>
                  <a:pt x="1273779" y="1700772"/>
                  <a:pt x="1273779" y="1712479"/>
                </a:cubicBezTo>
                <a:cubicBezTo>
                  <a:pt x="1273779" y="1717602"/>
                  <a:pt x="1274786" y="1722632"/>
                  <a:pt x="1276798" y="1727572"/>
                </a:cubicBezTo>
                <a:cubicBezTo>
                  <a:pt x="1281920" y="1740194"/>
                  <a:pt x="1291250" y="1746505"/>
                  <a:pt x="1304787" y="1746505"/>
                </a:cubicBezTo>
                <a:cubicBezTo>
                  <a:pt x="1311921" y="1746505"/>
                  <a:pt x="1324635" y="1742664"/>
                  <a:pt x="1342929" y="1734980"/>
                </a:cubicBezTo>
                <a:cubicBezTo>
                  <a:pt x="1395248" y="1712845"/>
                  <a:pt x="1435128" y="1691899"/>
                  <a:pt x="1462568" y="1672142"/>
                </a:cubicBezTo>
                <a:cubicBezTo>
                  <a:pt x="1472812" y="1664825"/>
                  <a:pt x="1477934" y="1656501"/>
                  <a:pt x="1477934" y="1647172"/>
                </a:cubicBezTo>
                <a:cubicBezTo>
                  <a:pt x="1477934" y="1642415"/>
                  <a:pt x="1476562" y="1637751"/>
                  <a:pt x="1473818" y="1633177"/>
                </a:cubicBezTo>
                <a:cubicBezTo>
                  <a:pt x="1469245" y="1625677"/>
                  <a:pt x="1462385" y="1621927"/>
                  <a:pt x="1453238" y="1621927"/>
                </a:cubicBezTo>
                <a:cubicBezTo>
                  <a:pt x="1447019" y="1621927"/>
                  <a:pt x="1440433" y="1623665"/>
                  <a:pt x="1433482" y="1627140"/>
                </a:cubicBezTo>
                <a:cubicBezTo>
                  <a:pt x="1423603" y="1632080"/>
                  <a:pt x="1415371" y="1636013"/>
                  <a:pt x="1408785" y="1638940"/>
                </a:cubicBezTo>
                <a:lnTo>
                  <a:pt x="1408785" y="1519575"/>
                </a:lnTo>
                <a:lnTo>
                  <a:pt x="1443085" y="1515459"/>
                </a:lnTo>
                <a:cubicBezTo>
                  <a:pt x="1458452" y="1513630"/>
                  <a:pt x="1466135" y="1503934"/>
                  <a:pt x="1466135" y="1486372"/>
                </a:cubicBezTo>
                <a:cubicBezTo>
                  <a:pt x="1466135" y="1476494"/>
                  <a:pt x="1463665" y="1468536"/>
                  <a:pt x="1458726" y="1462499"/>
                </a:cubicBezTo>
                <a:cubicBezTo>
                  <a:pt x="1453970" y="1456828"/>
                  <a:pt x="1447750" y="1453993"/>
                  <a:pt x="1440067" y="1453993"/>
                </a:cubicBezTo>
                <a:cubicBezTo>
                  <a:pt x="1438421" y="1453993"/>
                  <a:pt x="1437140" y="1454084"/>
                  <a:pt x="1436225" y="1454267"/>
                </a:cubicBezTo>
                <a:lnTo>
                  <a:pt x="1408785" y="1457286"/>
                </a:lnTo>
                <a:lnTo>
                  <a:pt x="1408785" y="1363715"/>
                </a:lnTo>
                <a:cubicBezTo>
                  <a:pt x="1408785" y="1356397"/>
                  <a:pt x="1406133" y="1350269"/>
                  <a:pt x="1400827" y="1345330"/>
                </a:cubicBezTo>
                <a:cubicBezTo>
                  <a:pt x="1394608" y="1339659"/>
                  <a:pt x="1386650" y="1336823"/>
                  <a:pt x="1376955" y="1336823"/>
                </a:cubicBezTo>
                <a:close/>
                <a:moveTo>
                  <a:pt x="7616815" y="1334079"/>
                </a:moveTo>
                <a:cubicBezTo>
                  <a:pt x="7601632" y="1334079"/>
                  <a:pt x="7591205" y="1342860"/>
                  <a:pt x="7585534" y="1360422"/>
                </a:cubicBezTo>
                <a:cubicBezTo>
                  <a:pt x="7578765" y="1381642"/>
                  <a:pt x="7570807" y="1404235"/>
                  <a:pt x="7561661" y="1428199"/>
                </a:cubicBezTo>
                <a:cubicBezTo>
                  <a:pt x="7534220" y="1431492"/>
                  <a:pt x="7513000" y="1433504"/>
                  <a:pt x="7497999" y="1434236"/>
                </a:cubicBezTo>
                <a:cubicBezTo>
                  <a:pt x="7474218" y="1435334"/>
                  <a:pt x="7462327" y="1445944"/>
                  <a:pt x="7462327" y="1466067"/>
                </a:cubicBezTo>
                <a:cubicBezTo>
                  <a:pt x="7462327" y="1474664"/>
                  <a:pt x="7464705" y="1481799"/>
                  <a:pt x="7469462" y="1487470"/>
                </a:cubicBezTo>
                <a:cubicBezTo>
                  <a:pt x="7474401" y="1493141"/>
                  <a:pt x="7481261" y="1495976"/>
                  <a:pt x="7490042" y="1495976"/>
                </a:cubicBezTo>
                <a:cubicBezTo>
                  <a:pt x="7498091" y="1495976"/>
                  <a:pt x="7513549" y="1494604"/>
                  <a:pt x="7536416" y="1491860"/>
                </a:cubicBezTo>
                <a:cubicBezTo>
                  <a:pt x="7514647" y="1540155"/>
                  <a:pt x="7494981" y="1577748"/>
                  <a:pt x="7477419" y="1604639"/>
                </a:cubicBezTo>
                <a:cubicBezTo>
                  <a:pt x="7469919" y="1616164"/>
                  <a:pt x="7466169" y="1625220"/>
                  <a:pt x="7466169" y="1631805"/>
                </a:cubicBezTo>
                <a:cubicBezTo>
                  <a:pt x="7466169" y="1642050"/>
                  <a:pt x="7471474" y="1650647"/>
                  <a:pt x="7482084" y="1657599"/>
                </a:cubicBezTo>
                <a:cubicBezTo>
                  <a:pt x="7487389" y="1661075"/>
                  <a:pt x="7493243" y="1662813"/>
                  <a:pt x="7499646" y="1662813"/>
                </a:cubicBezTo>
                <a:cubicBezTo>
                  <a:pt x="7510622" y="1662813"/>
                  <a:pt x="7519494" y="1658422"/>
                  <a:pt x="7526263" y="1649641"/>
                </a:cubicBezTo>
                <a:cubicBezTo>
                  <a:pt x="7527360" y="1648178"/>
                  <a:pt x="7529921" y="1644245"/>
                  <a:pt x="7533946" y="1637842"/>
                </a:cubicBezTo>
                <a:cubicBezTo>
                  <a:pt x="7558825" y="1598145"/>
                  <a:pt x="7584253" y="1546832"/>
                  <a:pt x="7610230" y="1483903"/>
                </a:cubicBezTo>
                <a:cubicBezTo>
                  <a:pt x="7646085" y="1479329"/>
                  <a:pt x="7670415" y="1475305"/>
                  <a:pt x="7683221" y="1471829"/>
                </a:cubicBezTo>
                <a:cubicBezTo>
                  <a:pt x="7697855" y="1467987"/>
                  <a:pt x="7705173" y="1458200"/>
                  <a:pt x="7705173" y="1442468"/>
                </a:cubicBezTo>
                <a:cubicBezTo>
                  <a:pt x="7705173" y="1436248"/>
                  <a:pt x="7704075" y="1430760"/>
                  <a:pt x="7701880" y="1426004"/>
                </a:cubicBezTo>
                <a:cubicBezTo>
                  <a:pt x="7697306" y="1415577"/>
                  <a:pt x="7688983" y="1410363"/>
                  <a:pt x="7676909" y="1410363"/>
                </a:cubicBezTo>
                <a:cubicBezTo>
                  <a:pt x="7673617" y="1410363"/>
                  <a:pt x="7670507" y="1410729"/>
                  <a:pt x="7667580" y="1411461"/>
                </a:cubicBezTo>
                <a:cubicBezTo>
                  <a:pt x="7663921" y="1412192"/>
                  <a:pt x="7660445" y="1412924"/>
                  <a:pt x="7657152" y="1413656"/>
                </a:cubicBezTo>
                <a:cubicBezTo>
                  <a:pt x="7647274" y="1415485"/>
                  <a:pt x="7639865" y="1416949"/>
                  <a:pt x="7634926" y="1418046"/>
                </a:cubicBezTo>
                <a:cubicBezTo>
                  <a:pt x="7646085" y="1392252"/>
                  <a:pt x="7651664" y="1374416"/>
                  <a:pt x="7651664" y="1364538"/>
                </a:cubicBezTo>
                <a:cubicBezTo>
                  <a:pt x="7651664" y="1351001"/>
                  <a:pt x="7644987" y="1341762"/>
                  <a:pt x="7631633" y="1336823"/>
                </a:cubicBezTo>
                <a:cubicBezTo>
                  <a:pt x="7626877" y="1334994"/>
                  <a:pt x="7621938" y="1334079"/>
                  <a:pt x="7616815" y="1334079"/>
                </a:cubicBezTo>
                <a:close/>
                <a:moveTo>
                  <a:pt x="3140065" y="1334079"/>
                </a:moveTo>
                <a:cubicBezTo>
                  <a:pt x="3124882" y="1334079"/>
                  <a:pt x="3114455" y="1342860"/>
                  <a:pt x="3108784" y="1360422"/>
                </a:cubicBezTo>
                <a:cubicBezTo>
                  <a:pt x="3102015" y="1381642"/>
                  <a:pt x="3094058" y="1404235"/>
                  <a:pt x="3084911" y="1428199"/>
                </a:cubicBezTo>
                <a:cubicBezTo>
                  <a:pt x="3057470" y="1431492"/>
                  <a:pt x="3036251" y="1433504"/>
                  <a:pt x="3021249" y="1434236"/>
                </a:cubicBezTo>
                <a:cubicBezTo>
                  <a:pt x="2997468" y="1435334"/>
                  <a:pt x="2985577" y="1445944"/>
                  <a:pt x="2985577" y="1466067"/>
                </a:cubicBezTo>
                <a:cubicBezTo>
                  <a:pt x="2985577" y="1474664"/>
                  <a:pt x="2987956" y="1481799"/>
                  <a:pt x="2992712" y="1487470"/>
                </a:cubicBezTo>
                <a:cubicBezTo>
                  <a:pt x="2997651" y="1493141"/>
                  <a:pt x="3004511" y="1495976"/>
                  <a:pt x="3013292" y="1495976"/>
                </a:cubicBezTo>
                <a:cubicBezTo>
                  <a:pt x="3021341" y="1495976"/>
                  <a:pt x="3036799" y="1494604"/>
                  <a:pt x="3059666" y="1491860"/>
                </a:cubicBezTo>
                <a:cubicBezTo>
                  <a:pt x="3037897" y="1540155"/>
                  <a:pt x="3018231" y="1577748"/>
                  <a:pt x="3000669" y="1604639"/>
                </a:cubicBezTo>
                <a:cubicBezTo>
                  <a:pt x="2993169" y="1616164"/>
                  <a:pt x="2989419" y="1625220"/>
                  <a:pt x="2989419" y="1631805"/>
                </a:cubicBezTo>
                <a:cubicBezTo>
                  <a:pt x="2989419" y="1642050"/>
                  <a:pt x="2994724" y="1650647"/>
                  <a:pt x="3005334" y="1657599"/>
                </a:cubicBezTo>
                <a:cubicBezTo>
                  <a:pt x="3010640" y="1661075"/>
                  <a:pt x="3016493" y="1662813"/>
                  <a:pt x="3022896" y="1662813"/>
                </a:cubicBezTo>
                <a:cubicBezTo>
                  <a:pt x="3033872" y="1662813"/>
                  <a:pt x="3042745" y="1658422"/>
                  <a:pt x="3049513" y="1649641"/>
                </a:cubicBezTo>
                <a:cubicBezTo>
                  <a:pt x="3050610" y="1648178"/>
                  <a:pt x="3053172" y="1644245"/>
                  <a:pt x="3057196" y="1637842"/>
                </a:cubicBezTo>
                <a:cubicBezTo>
                  <a:pt x="3082076" y="1598145"/>
                  <a:pt x="3107503" y="1546832"/>
                  <a:pt x="3133480" y="1483903"/>
                </a:cubicBezTo>
                <a:cubicBezTo>
                  <a:pt x="3169335" y="1479329"/>
                  <a:pt x="3193666" y="1475305"/>
                  <a:pt x="3206471" y="1471829"/>
                </a:cubicBezTo>
                <a:cubicBezTo>
                  <a:pt x="3221105" y="1467987"/>
                  <a:pt x="3228423" y="1458200"/>
                  <a:pt x="3228423" y="1442468"/>
                </a:cubicBezTo>
                <a:cubicBezTo>
                  <a:pt x="3228423" y="1436248"/>
                  <a:pt x="3227326" y="1430760"/>
                  <a:pt x="3225130" y="1426004"/>
                </a:cubicBezTo>
                <a:cubicBezTo>
                  <a:pt x="3220556" y="1415577"/>
                  <a:pt x="3212233" y="1410363"/>
                  <a:pt x="3200160" y="1410363"/>
                </a:cubicBezTo>
                <a:cubicBezTo>
                  <a:pt x="3196867" y="1410363"/>
                  <a:pt x="3193757" y="1410729"/>
                  <a:pt x="3190830" y="1411461"/>
                </a:cubicBezTo>
                <a:cubicBezTo>
                  <a:pt x="3187172" y="1412192"/>
                  <a:pt x="3183696" y="1412924"/>
                  <a:pt x="3180403" y="1413656"/>
                </a:cubicBezTo>
                <a:cubicBezTo>
                  <a:pt x="3170524" y="1415485"/>
                  <a:pt x="3163115" y="1416949"/>
                  <a:pt x="3158177" y="1418046"/>
                </a:cubicBezTo>
                <a:cubicBezTo>
                  <a:pt x="3169335" y="1392252"/>
                  <a:pt x="3174914" y="1374416"/>
                  <a:pt x="3174914" y="1364538"/>
                </a:cubicBezTo>
                <a:cubicBezTo>
                  <a:pt x="3174914" y="1351001"/>
                  <a:pt x="3168238" y="1341762"/>
                  <a:pt x="3154883" y="1336823"/>
                </a:cubicBezTo>
                <a:cubicBezTo>
                  <a:pt x="3150128" y="1334994"/>
                  <a:pt x="3145188" y="1334079"/>
                  <a:pt x="3140065" y="1334079"/>
                </a:cubicBezTo>
                <a:close/>
                <a:moveTo>
                  <a:pt x="6207408" y="1333805"/>
                </a:moveTo>
                <a:cubicBezTo>
                  <a:pt x="6202287" y="1333805"/>
                  <a:pt x="6198261" y="1335360"/>
                  <a:pt x="6195335" y="1338470"/>
                </a:cubicBezTo>
                <a:cubicBezTo>
                  <a:pt x="6192408" y="1341580"/>
                  <a:pt x="6190944" y="1344964"/>
                  <a:pt x="6190944" y="1348623"/>
                </a:cubicBezTo>
                <a:cubicBezTo>
                  <a:pt x="6190944" y="1353928"/>
                  <a:pt x="6193871" y="1359416"/>
                  <a:pt x="6199725" y="1365087"/>
                </a:cubicBezTo>
                <a:cubicBezTo>
                  <a:pt x="6215640" y="1380453"/>
                  <a:pt x="6228720" y="1395728"/>
                  <a:pt x="6238965" y="1410912"/>
                </a:cubicBezTo>
                <a:cubicBezTo>
                  <a:pt x="6245001" y="1420059"/>
                  <a:pt x="6251861" y="1424632"/>
                  <a:pt x="6259545" y="1424632"/>
                </a:cubicBezTo>
                <a:cubicBezTo>
                  <a:pt x="6265033" y="1424632"/>
                  <a:pt x="6269972" y="1422985"/>
                  <a:pt x="6274362" y="1419693"/>
                </a:cubicBezTo>
                <a:cubicBezTo>
                  <a:pt x="6280399" y="1415119"/>
                  <a:pt x="6283418" y="1408899"/>
                  <a:pt x="6283418" y="1401033"/>
                </a:cubicBezTo>
                <a:cubicBezTo>
                  <a:pt x="6283418" y="1389691"/>
                  <a:pt x="6273814" y="1375971"/>
                  <a:pt x="6254605" y="1359873"/>
                </a:cubicBezTo>
                <a:cubicBezTo>
                  <a:pt x="6234117" y="1342494"/>
                  <a:pt x="6218384" y="1333805"/>
                  <a:pt x="6207408" y="1333805"/>
                </a:cubicBezTo>
                <a:close/>
                <a:moveTo>
                  <a:pt x="7283417" y="1332707"/>
                </a:moveTo>
                <a:lnTo>
                  <a:pt x="6957428" y="1353562"/>
                </a:lnTo>
                <a:cubicBezTo>
                  <a:pt x="6952672" y="1353928"/>
                  <a:pt x="6948556" y="1355391"/>
                  <a:pt x="6945080" y="1357952"/>
                </a:cubicBezTo>
                <a:cubicBezTo>
                  <a:pt x="6938311" y="1362709"/>
                  <a:pt x="6934927" y="1369934"/>
                  <a:pt x="6934927" y="1379630"/>
                </a:cubicBezTo>
                <a:cubicBezTo>
                  <a:pt x="6934927" y="1384935"/>
                  <a:pt x="6936024" y="1389783"/>
                  <a:pt x="6938220" y="1394173"/>
                </a:cubicBezTo>
                <a:cubicBezTo>
                  <a:pt x="6942427" y="1402771"/>
                  <a:pt x="6949561" y="1407070"/>
                  <a:pt x="6959623" y="1407070"/>
                </a:cubicBezTo>
                <a:cubicBezTo>
                  <a:pt x="6960355" y="1407070"/>
                  <a:pt x="6961544" y="1407070"/>
                  <a:pt x="6963190" y="1407070"/>
                </a:cubicBezTo>
                <a:lnTo>
                  <a:pt x="7035907" y="1402405"/>
                </a:lnTo>
                <a:lnTo>
                  <a:pt x="7039748" y="1438626"/>
                </a:lnTo>
                <a:lnTo>
                  <a:pt x="6987612" y="1442468"/>
                </a:lnTo>
                <a:cubicBezTo>
                  <a:pt x="6981758" y="1436065"/>
                  <a:pt x="6972703" y="1432864"/>
                  <a:pt x="6960446" y="1432864"/>
                </a:cubicBezTo>
                <a:cubicBezTo>
                  <a:pt x="6950751" y="1432864"/>
                  <a:pt x="6942793" y="1435516"/>
                  <a:pt x="6936573" y="1440822"/>
                </a:cubicBezTo>
                <a:cubicBezTo>
                  <a:pt x="6930536" y="1446127"/>
                  <a:pt x="6927518" y="1452804"/>
                  <a:pt x="6927518" y="1460853"/>
                </a:cubicBezTo>
                <a:cubicBezTo>
                  <a:pt x="6927518" y="1462865"/>
                  <a:pt x="6927609" y="1464329"/>
                  <a:pt x="6927792" y="1465243"/>
                </a:cubicBezTo>
                <a:lnTo>
                  <a:pt x="6941238" y="1562107"/>
                </a:lnTo>
                <a:cubicBezTo>
                  <a:pt x="6943433" y="1578205"/>
                  <a:pt x="6953860" y="1586255"/>
                  <a:pt x="6972520" y="1586255"/>
                </a:cubicBezTo>
                <a:cubicBezTo>
                  <a:pt x="6987521" y="1586255"/>
                  <a:pt x="6997765" y="1581041"/>
                  <a:pt x="7003253" y="1570614"/>
                </a:cubicBezTo>
                <a:lnTo>
                  <a:pt x="7068835" y="1567595"/>
                </a:lnTo>
                <a:cubicBezTo>
                  <a:pt x="7063530" y="1570705"/>
                  <a:pt x="7059231" y="1575370"/>
                  <a:pt x="7055938" y="1581590"/>
                </a:cubicBezTo>
                <a:cubicBezTo>
                  <a:pt x="7050633" y="1591834"/>
                  <a:pt x="7044413" y="1602627"/>
                  <a:pt x="7037279" y="1613969"/>
                </a:cubicBezTo>
                <a:lnTo>
                  <a:pt x="6900626" y="1620555"/>
                </a:lnTo>
                <a:cubicBezTo>
                  <a:pt x="6896785" y="1620738"/>
                  <a:pt x="6893401" y="1621561"/>
                  <a:pt x="6890474" y="1623024"/>
                </a:cubicBezTo>
                <a:cubicBezTo>
                  <a:pt x="6881144" y="1627598"/>
                  <a:pt x="6876479" y="1635738"/>
                  <a:pt x="6876479" y="1647446"/>
                </a:cubicBezTo>
                <a:cubicBezTo>
                  <a:pt x="6876479" y="1652751"/>
                  <a:pt x="6877485" y="1657599"/>
                  <a:pt x="6879498" y="1661989"/>
                </a:cubicBezTo>
                <a:cubicBezTo>
                  <a:pt x="6884071" y="1671868"/>
                  <a:pt x="6891937" y="1676807"/>
                  <a:pt x="6903096" y="1676807"/>
                </a:cubicBezTo>
                <a:cubicBezTo>
                  <a:pt x="6903279" y="1676807"/>
                  <a:pt x="6904194" y="1676807"/>
                  <a:pt x="6905840" y="1676807"/>
                </a:cubicBezTo>
                <a:lnTo>
                  <a:pt x="6996942" y="1672417"/>
                </a:lnTo>
                <a:cubicBezTo>
                  <a:pt x="6986514" y="1685588"/>
                  <a:pt x="6981301" y="1696564"/>
                  <a:pt x="6981301" y="1705345"/>
                </a:cubicBezTo>
                <a:cubicBezTo>
                  <a:pt x="6981301" y="1718516"/>
                  <a:pt x="6994655" y="1728852"/>
                  <a:pt x="7021363" y="1736352"/>
                </a:cubicBezTo>
                <a:cubicBezTo>
                  <a:pt x="7038193" y="1741109"/>
                  <a:pt x="7055023" y="1746231"/>
                  <a:pt x="7071853" y="1751719"/>
                </a:cubicBezTo>
                <a:cubicBezTo>
                  <a:pt x="7041120" y="1764524"/>
                  <a:pt x="7002521" y="1773580"/>
                  <a:pt x="6956056" y="1778885"/>
                </a:cubicBezTo>
                <a:cubicBezTo>
                  <a:pt x="6942152" y="1780348"/>
                  <a:pt x="6933738" y="1781629"/>
                  <a:pt x="6930811" y="1782726"/>
                </a:cubicBezTo>
                <a:cubicBezTo>
                  <a:pt x="6920018" y="1786385"/>
                  <a:pt x="6914621" y="1793702"/>
                  <a:pt x="6914621" y="1804678"/>
                </a:cubicBezTo>
                <a:cubicBezTo>
                  <a:pt x="6914621" y="1820594"/>
                  <a:pt x="6923311" y="1828551"/>
                  <a:pt x="6940689" y="1828551"/>
                </a:cubicBezTo>
                <a:cubicBezTo>
                  <a:pt x="6971788" y="1828551"/>
                  <a:pt x="7007734" y="1823704"/>
                  <a:pt x="7048529" y="1814008"/>
                </a:cubicBezTo>
                <a:cubicBezTo>
                  <a:pt x="7084567" y="1805227"/>
                  <a:pt x="7116764" y="1792696"/>
                  <a:pt x="7145119" y="1776415"/>
                </a:cubicBezTo>
                <a:lnTo>
                  <a:pt x="7149235" y="1778061"/>
                </a:lnTo>
                <a:cubicBezTo>
                  <a:pt x="7187285" y="1791599"/>
                  <a:pt x="7223323" y="1805593"/>
                  <a:pt x="7257349" y="1820045"/>
                </a:cubicBezTo>
                <a:cubicBezTo>
                  <a:pt x="7276740" y="1828277"/>
                  <a:pt x="7289820" y="1832393"/>
                  <a:pt x="7296588" y="1832393"/>
                </a:cubicBezTo>
                <a:cubicBezTo>
                  <a:pt x="7308113" y="1832393"/>
                  <a:pt x="7316803" y="1827545"/>
                  <a:pt x="7322657" y="1817850"/>
                </a:cubicBezTo>
                <a:cubicBezTo>
                  <a:pt x="7326315" y="1811996"/>
                  <a:pt x="7328145" y="1805867"/>
                  <a:pt x="7328145" y="1799465"/>
                </a:cubicBezTo>
                <a:cubicBezTo>
                  <a:pt x="7328145" y="1785013"/>
                  <a:pt x="7319089" y="1774769"/>
                  <a:pt x="7300979" y="1768732"/>
                </a:cubicBezTo>
                <a:cubicBezTo>
                  <a:pt x="7298967" y="1768000"/>
                  <a:pt x="7291192" y="1765256"/>
                  <a:pt x="7277655" y="1760500"/>
                </a:cubicBezTo>
                <a:cubicBezTo>
                  <a:pt x="7254422" y="1752268"/>
                  <a:pt x="7227897" y="1743761"/>
                  <a:pt x="7198078" y="1734980"/>
                </a:cubicBezTo>
                <a:cubicBezTo>
                  <a:pt x="7218933" y="1713028"/>
                  <a:pt x="7235122" y="1688149"/>
                  <a:pt x="7246647" y="1660343"/>
                </a:cubicBezTo>
                <a:lnTo>
                  <a:pt x="7354213" y="1655404"/>
                </a:lnTo>
                <a:cubicBezTo>
                  <a:pt x="7370677" y="1654489"/>
                  <a:pt x="7378909" y="1645068"/>
                  <a:pt x="7378909" y="1627140"/>
                </a:cubicBezTo>
                <a:cubicBezTo>
                  <a:pt x="7378909" y="1613420"/>
                  <a:pt x="7372781" y="1604548"/>
                  <a:pt x="7360524" y="1600523"/>
                </a:cubicBezTo>
                <a:cubicBezTo>
                  <a:pt x="7357231" y="1599426"/>
                  <a:pt x="7353481" y="1598968"/>
                  <a:pt x="7349274" y="1599151"/>
                </a:cubicBezTo>
                <a:lnTo>
                  <a:pt x="7257074" y="1603542"/>
                </a:lnTo>
                <a:cubicBezTo>
                  <a:pt x="7251952" y="1590919"/>
                  <a:pt x="7240794" y="1584608"/>
                  <a:pt x="7223597" y="1584608"/>
                </a:cubicBezTo>
                <a:cubicBezTo>
                  <a:pt x="7208414" y="1584608"/>
                  <a:pt x="7198444" y="1591925"/>
                  <a:pt x="7193688" y="1606560"/>
                </a:cubicBezTo>
                <a:lnTo>
                  <a:pt x="7112465" y="1610402"/>
                </a:lnTo>
                <a:cubicBezTo>
                  <a:pt x="7116123" y="1603816"/>
                  <a:pt x="7117953" y="1597688"/>
                  <a:pt x="7117953" y="1592017"/>
                </a:cubicBezTo>
                <a:cubicBezTo>
                  <a:pt x="7117953" y="1578846"/>
                  <a:pt x="7111276" y="1570156"/>
                  <a:pt x="7097921" y="1565949"/>
                </a:cubicBezTo>
                <a:lnTo>
                  <a:pt x="7250489" y="1558540"/>
                </a:lnTo>
                <a:cubicBezTo>
                  <a:pt x="7254514" y="1568784"/>
                  <a:pt x="7264209" y="1573906"/>
                  <a:pt x="7279575" y="1573906"/>
                </a:cubicBezTo>
                <a:cubicBezTo>
                  <a:pt x="7299149" y="1573906"/>
                  <a:pt x="7310583" y="1564851"/>
                  <a:pt x="7313876" y="1546741"/>
                </a:cubicBezTo>
                <a:lnTo>
                  <a:pt x="7326773" y="1474847"/>
                </a:lnTo>
                <a:cubicBezTo>
                  <a:pt x="7327870" y="1468628"/>
                  <a:pt x="7328419" y="1463048"/>
                  <a:pt x="7328419" y="1458109"/>
                </a:cubicBezTo>
                <a:cubicBezTo>
                  <a:pt x="7328419" y="1433596"/>
                  <a:pt x="7314150" y="1421339"/>
                  <a:pt x="7285612" y="1421339"/>
                </a:cubicBezTo>
                <a:cubicBezTo>
                  <a:pt x="7282503" y="1421339"/>
                  <a:pt x="7279941" y="1421431"/>
                  <a:pt x="7277929" y="1421613"/>
                </a:cubicBezTo>
                <a:lnTo>
                  <a:pt x="7210426" y="1426278"/>
                </a:lnTo>
                <a:lnTo>
                  <a:pt x="7213170" y="1390880"/>
                </a:lnTo>
                <a:lnTo>
                  <a:pt x="7289180" y="1386216"/>
                </a:lnTo>
                <a:cubicBezTo>
                  <a:pt x="7292472" y="1386033"/>
                  <a:pt x="7295491" y="1385301"/>
                  <a:pt x="7298235" y="1384020"/>
                </a:cubicBezTo>
                <a:cubicBezTo>
                  <a:pt x="7307199" y="1379630"/>
                  <a:pt x="7311680" y="1371855"/>
                  <a:pt x="7311680" y="1360696"/>
                </a:cubicBezTo>
                <a:cubicBezTo>
                  <a:pt x="7311680" y="1357037"/>
                  <a:pt x="7310949" y="1353196"/>
                  <a:pt x="7309485" y="1349171"/>
                </a:cubicBezTo>
                <a:cubicBezTo>
                  <a:pt x="7305460" y="1338195"/>
                  <a:pt x="7297503" y="1332707"/>
                  <a:pt x="7285612" y="1332707"/>
                </a:cubicBezTo>
                <a:cubicBezTo>
                  <a:pt x="7284515" y="1332707"/>
                  <a:pt x="7283783" y="1332707"/>
                  <a:pt x="7283417" y="1332707"/>
                </a:cubicBezTo>
                <a:close/>
                <a:moveTo>
                  <a:pt x="4723717" y="1328866"/>
                </a:moveTo>
                <a:cubicBezTo>
                  <a:pt x="4717864" y="1328866"/>
                  <a:pt x="4712284" y="1330238"/>
                  <a:pt x="4706979" y="1332982"/>
                </a:cubicBezTo>
                <a:cubicBezTo>
                  <a:pt x="4698747" y="1337372"/>
                  <a:pt x="4694631" y="1344415"/>
                  <a:pt x="4694631" y="1354111"/>
                </a:cubicBezTo>
                <a:lnTo>
                  <a:pt x="4694631" y="1448230"/>
                </a:lnTo>
                <a:lnTo>
                  <a:pt x="4645787" y="1453444"/>
                </a:lnTo>
                <a:cubicBezTo>
                  <a:pt x="4630970" y="1455090"/>
                  <a:pt x="4623561" y="1464146"/>
                  <a:pt x="4623561" y="1480610"/>
                </a:cubicBezTo>
                <a:cubicBezTo>
                  <a:pt x="4623561" y="1485732"/>
                  <a:pt x="4624293" y="1490397"/>
                  <a:pt x="4625756" y="1494604"/>
                </a:cubicBezTo>
                <a:cubicBezTo>
                  <a:pt x="4629598" y="1506312"/>
                  <a:pt x="4637281" y="1511892"/>
                  <a:pt x="4648806" y="1511343"/>
                </a:cubicBezTo>
                <a:cubicBezTo>
                  <a:pt x="4649903" y="1511343"/>
                  <a:pt x="4651459" y="1511160"/>
                  <a:pt x="4653470" y="1510794"/>
                </a:cubicBezTo>
                <a:lnTo>
                  <a:pt x="4687222" y="1506952"/>
                </a:lnTo>
                <a:cubicBezTo>
                  <a:pt x="4672405" y="1559089"/>
                  <a:pt x="4652922" y="1606743"/>
                  <a:pt x="4628775" y="1649916"/>
                </a:cubicBezTo>
                <a:cubicBezTo>
                  <a:pt x="4621640" y="1662538"/>
                  <a:pt x="4618073" y="1671228"/>
                  <a:pt x="4618073" y="1675984"/>
                </a:cubicBezTo>
                <a:cubicBezTo>
                  <a:pt x="4618073" y="1682021"/>
                  <a:pt x="4620726" y="1686960"/>
                  <a:pt x="4626030" y="1690802"/>
                </a:cubicBezTo>
                <a:cubicBezTo>
                  <a:pt x="4629506" y="1693363"/>
                  <a:pt x="4633256" y="1694643"/>
                  <a:pt x="4637281" y="1694643"/>
                </a:cubicBezTo>
                <a:cubicBezTo>
                  <a:pt x="4645513" y="1694643"/>
                  <a:pt x="4652464" y="1689887"/>
                  <a:pt x="4658135" y="1680374"/>
                </a:cubicBezTo>
                <a:cubicBezTo>
                  <a:pt x="4671672" y="1657508"/>
                  <a:pt x="4683838" y="1634183"/>
                  <a:pt x="4694631" y="1610402"/>
                </a:cubicBezTo>
                <a:lnTo>
                  <a:pt x="4694631" y="1804678"/>
                </a:lnTo>
                <a:cubicBezTo>
                  <a:pt x="4694631" y="1809618"/>
                  <a:pt x="4695729" y="1813825"/>
                  <a:pt x="4697924" y="1817301"/>
                </a:cubicBezTo>
                <a:cubicBezTo>
                  <a:pt x="4703229" y="1825899"/>
                  <a:pt x="4711827" y="1830198"/>
                  <a:pt x="4723717" y="1830198"/>
                </a:cubicBezTo>
                <a:cubicBezTo>
                  <a:pt x="4733230" y="1830198"/>
                  <a:pt x="4740730" y="1827362"/>
                  <a:pt x="4746218" y="1821691"/>
                </a:cubicBezTo>
                <a:cubicBezTo>
                  <a:pt x="4750792" y="1817118"/>
                  <a:pt x="4753078" y="1811447"/>
                  <a:pt x="4753078" y="1804678"/>
                </a:cubicBezTo>
                <a:lnTo>
                  <a:pt x="4753078" y="1584334"/>
                </a:lnTo>
                <a:cubicBezTo>
                  <a:pt x="4757286" y="1589456"/>
                  <a:pt x="4760762" y="1594212"/>
                  <a:pt x="4763506" y="1598603"/>
                </a:cubicBezTo>
                <a:cubicBezTo>
                  <a:pt x="4769726" y="1607932"/>
                  <a:pt x="4776586" y="1612597"/>
                  <a:pt x="4784086" y="1612597"/>
                </a:cubicBezTo>
                <a:cubicBezTo>
                  <a:pt x="4790488" y="1612597"/>
                  <a:pt x="4796251" y="1609945"/>
                  <a:pt x="4801373" y="1604639"/>
                </a:cubicBezTo>
                <a:cubicBezTo>
                  <a:pt x="4805764" y="1600249"/>
                  <a:pt x="4807959" y="1595127"/>
                  <a:pt x="4807959" y="1589273"/>
                </a:cubicBezTo>
                <a:cubicBezTo>
                  <a:pt x="4807959" y="1581041"/>
                  <a:pt x="4804758" y="1574364"/>
                  <a:pt x="4798355" y="1569242"/>
                </a:cubicBezTo>
                <a:cubicBezTo>
                  <a:pt x="4797806" y="1568876"/>
                  <a:pt x="4795794" y="1567229"/>
                  <a:pt x="4792318" y="1564302"/>
                </a:cubicBezTo>
                <a:cubicBezTo>
                  <a:pt x="4783354" y="1556985"/>
                  <a:pt x="4770275" y="1547381"/>
                  <a:pt x="4753078" y="1535490"/>
                </a:cubicBezTo>
                <a:lnTo>
                  <a:pt x="4753078" y="1498995"/>
                </a:lnTo>
                <a:lnTo>
                  <a:pt x="4772287" y="1496800"/>
                </a:lnTo>
                <a:cubicBezTo>
                  <a:pt x="4787287" y="1494970"/>
                  <a:pt x="4794788" y="1485823"/>
                  <a:pt x="4794788" y="1469359"/>
                </a:cubicBezTo>
                <a:cubicBezTo>
                  <a:pt x="4794788" y="1450151"/>
                  <a:pt x="4786281" y="1440547"/>
                  <a:pt x="4769268" y="1440547"/>
                </a:cubicBezTo>
                <a:cubicBezTo>
                  <a:pt x="4767805" y="1440547"/>
                  <a:pt x="4766708" y="1440547"/>
                  <a:pt x="4765975" y="1440547"/>
                </a:cubicBezTo>
                <a:lnTo>
                  <a:pt x="4753078" y="1441919"/>
                </a:lnTo>
                <a:lnTo>
                  <a:pt x="4753078" y="1354111"/>
                </a:lnTo>
                <a:cubicBezTo>
                  <a:pt x="4753078" y="1347159"/>
                  <a:pt x="4750792" y="1341488"/>
                  <a:pt x="4746218" y="1337098"/>
                </a:cubicBezTo>
                <a:cubicBezTo>
                  <a:pt x="4740548" y="1331610"/>
                  <a:pt x="4733047" y="1328866"/>
                  <a:pt x="4723717" y="1328866"/>
                </a:cubicBezTo>
                <a:close/>
                <a:moveTo>
                  <a:pt x="5490122" y="1326670"/>
                </a:moveTo>
                <a:cubicBezTo>
                  <a:pt x="5474572" y="1326670"/>
                  <a:pt x="5464511" y="1335268"/>
                  <a:pt x="5459938" y="1352464"/>
                </a:cubicBezTo>
                <a:cubicBezTo>
                  <a:pt x="5455181" y="1370575"/>
                  <a:pt x="5449236" y="1388960"/>
                  <a:pt x="5442102" y="1407619"/>
                </a:cubicBezTo>
                <a:cubicBezTo>
                  <a:pt x="5426186" y="1449511"/>
                  <a:pt x="5411002" y="1482073"/>
                  <a:pt x="5396551" y="1505306"/>
                </a:cubicBezTo>
                <a:cubicBezTo>
                  <a:pt x="5388502" y="1518111"/>
                  <a:pt x="5384477" y="1527533"/>
                  <a:pt x="5384477" y="1533569"/>
                </a:cubicBezTo>
                <a:cubicBezTo>
                  <a:pt x="5384477" y="1540704"/>
                  <a:pt x="5387313" y="1546283"/>
                  <a:pt x="5392984" y="1550308"/>
                </a:cubicBezTo>
                <a:cubicBezTo>
                  <a:pt x="5397008" y="1553235"/>
                  <a:pt x="5401307" y="1554698"/>
                  <a:pt x="5405881" y="1554698"/>
                </a:cubicBezTo>
                <a:cubicBezTo>
                  <a:pt x="5421064" y="1554698"/>
                  <a:pt x="5440912" y="1533844"/>
                  <a:pt x="5465426" y="1492135"/>
                </a:cubicBezTo>
                <a:lnTo>
                  <a:pt x="5484359" y="1490488"/>
                </a:lnTo>
                <a:cubicBezTo>
                  <a:pt x="5463505" y="1552503"/>
                  <a:pt x="5436430" y="1601712"/>
                  <a:pt x="5403136" y="1638116"/>
                </a:cubicBezTo>
                <a:cubicBezTo>
                  <a:pt x="5395087" y="1646897"/>
                  <a:pt x="5390422" y="1652202"/>
                  <a:pt x="5389142" y="1654032"/>
                </a:cubicBezTo>
                <a:cubicBezTo>
                  <a:pt x="5385483" y="1658971"/>
                  <a:pt x="5383654" y="1663910"/>
                  <a:pt x="5383654" y="1668850"/>
                </a:cubicBezTo>
                <a:cubicBezTo>
                  <a:pt x="5383654" y="1673423"/>
                  <a:pt x="5385575" y="1677630"/>
                  <a:pt x="5389416" y="1681472"/>
                </a:cubicBezTo>
                <a:cubicBezTo>
                  <a:pt x="5393441" y="1685497"/>
                  <a:pt x="5398197" y="1687509"/>
                  <a:pt x="5403685" y="1687509"/>
                </a:cubicBezTo>
                <a:cubicBezTo>
                  <a:pt x="5409905" y="1687509"/>
                  <a:pt x="5416857" y="1684216"/>
                  <a:pt x="5424540" y="1677630"/>
                </a:cubicBezTo>
                <a:cubicBezTo>
                  <a:pt x="5454907" y="1652020"/>
                  <a:pt x="5481981" y="1617811"/>
                  <a:pt x="5505763" y="1575004"/>
                </a:cubicBezTo>
                <a:cubicBezTo>
                  <a:pt x="5522776" y="1544637"/>
                  <a:pt x="5535215" y="1514819"/>
                  <a:pt x="5543081" y="1485549"/>
                </a:cubicBezTo>
                <a:lnTo>
                  <a:pt x="5560918" y="1484177"/>
                </a:lnTo>
                <a:cubicBezTo>
                  <a:pt x="5538782" y="1590828"/>
                  <a:pt x="5495336" y="1677813"/>
                  <a:pt x="5430577" y="1745133"/>
                </a:cubicBezTo>
                <a:cubicBezTo>
                  <a:pt x="5423442" y="1752633"/>
                  <a:pt x="5419875" y="1759677"/>
                  <a:pt x="5419875" y="1766262"/>
                </a:cubicBezTo>
                <a:cubicBezTo>
                  <a:pt x="5419875" y="1770836"/>
                  <a:pt x="5421613" y="1775226"/>
                  <a:pt x="5425089" y="1779433"/>
                </a:cubicBezTo>
                <a:cubicBezTo>
                  <a:pt x="5429113" y="1784556"/>
                  <a:pt x="5434235" y="1787117"/>
                  <a:pt x="5440455" y="1787117"/>
                </a:cubicBezTo>
                <a:cubicBezTo>
                  <a:pt x="5448138" y="1787117"/>
                  <a:pt x="5455639" y="1783915"/>
                  <a:pt x="5462956" y="1777513"/>
                </a:cubicBezTo>
                <a:cubicBezTo>
                  <a:pt x="5513812" y="1733242"/>
                  <a:pt x="5552777" y="1680100"/>
                  <a:pt x="5579851" y="1618085"/>
                </a:cubicBezTo>
                <a:cubicBezTo>
                  <a:pt x="5599242" y="1573449"/>
                  <a:pt x="5611864" y="1527167"/>
                  <a:pt x="5617719" y="1479238"/>
                </a:cubicBezTo>
                <a:lnTo>
                  <a:pt x="5623481" y="1478963"/>
                </a:lnTo>
                <a:cubicBezTo>
                  <a:pt x="5624945" y="1478781"/>
                  <a:pt x="5625859" y="1478689"/>
                  <a:pt x="5626225" y="1478689"/>
                </a:cubicBezTo>
                <a:cubicBezTo>
                  <a:pt x="5633726" y="1478689"/>
                  <a:pt x="5637476" y="1484726"/>
                  <a:pt x="5637476" y="1496800"/>
                </a:cubicBezTo>
                <a:cubicBezTo>
                  <a:pt x="5637476" y="1560278"/>
                  <a:pt x="5628877" y="1624396"/>
                  <a:pt x="5611682" y="1689155"/>
                </a:cubicBezTo>
                <a:cubicBezTo>
                  <a:pt x="5603999" y="1718425"/>
                  <a:pt x="5597047" y="1738913"/>
                  <a:pt x="5590827" y="1750621"/>
                </a:cubicBezTo>
                <a:cubicBezTo>
                  <a:pt x="5587352" y="1757024"/>
                  <a:pt x="5582687" y="1760225"/>
                  <a:pt x="5576833" y="1760225"/>
                </a:cubicBezTo>
                <a:cubicBezTo>
                  <a:pt x="5570247" y="1760225"/>
                  <a:pt x="5560643" y="1757756"/>
                  <a:pt x="5548021" y="1752816"/>
                </a:cubicBezTo>
                <a:cubicBezTo>
                  <a:pt x="5542166" y="1750438"/>
                  <a:pt x="5536861" y="1749249"/>
                  <a:pt x="5532105" y="1749249"/>
                </a:cubicBezTo>
                <a:cubicBezTo>
                  <a:pt x="5525153" y="1749249"/>
                  <a:pt x="5519757" y="1751810"/>
                  <a:pt x="5515916" y="1756933"/>
                </a:cubicBezTo>
                <a:cubicBezTo>
                  <a:pt x="5513354" y="1760408"/>
                  <a:pt x="5512074" y="1764158"/>
                  <a:pt x="5512074" y="1768183"/>
                </a:cubicBezTo>
                <a:cubicBezTo>
                  <a:pt x="5512074" y="1775500"/>
                  <a:pt x="5515824" y="1782360"/>
                  <a:pt x="5523325" y="1788763"/>
                </a:cubicBezTo>
                <a:cubicBezTo>
                  <a:pt x="5528081" y="1792422"/>
                  <a:pt x="5535398" y="1797270"/>
                  <a:pt x="5545277" y="1803306"/>
                </a:cubicBezTo>
                <a:cubicBezTo>
                  <a:pt x="5569424" y="1817758"/>
                  <a:pt x="5587809" y="1824984"/>
                  <a:pt x="5600431" y="1824984"/>
                </a:cubicBezTo>
                <a:cubicBezTo>
                  <a:pt x="5618176" y="1824984"/>
                  <a:pt x="5632079" y="1815929"/>
                  <a:pt x="5642141" y="1797818"/>
                </a:cubicBezTo>
                <a:cubicBezTo>
                  <a:pt x="5653665" y="1776964"/>
                  <a:pt x="5664550" y="1742664"/>
                  <a:pt x="5674794" y="1694918"/>
                </a:cubicBezTo>
                <a:cubicBezTo>
                  <a:pt x="5690343" y="1621195"/>
                  <a:pt x="5698118" y="1550125"/>
                  <a:pt x="5698118" y="1481707"/>
                </a:cubicBezTo>
                <a:cubicBezTo>
                  <a:pt x="5698118" y="1460853"/>
                  <a:pt x="5694643" y="1445761"/>
                  <a:pt x="5687691" y="1436431"/>
                </a:cubicBezTo>
                <a:cubicBezTo>
                  <a:pt x="5679277" y="1425455"/>
                  <a:pt x="5664824" y="1419967"/>
                  <a:pt x="5644336" y="1419967"/>
                </a:cubicBezTo>
                <a:cubicBezTo>
                  <a:pt x="5640677" y="1419967"/>
                  <a:pt x="5637109" y="1420150"/>
                  <a:pt x="5633634" y="1420516"/>
                </a:cubicBezTo>
                <a:lnTo>
                  <a:pt x="5496982" y="1432041"/>
                </a:lnTo>
                <a:cubicBezTo>
                  <a:pt x="5514177" y="1391795"/>
                  <a:pt x="5522776" y="1366276"/>
                  <a:pt x="5522776" y="1355483"/>
                </a:cubicBezTo>
                <a:cubicBezTo>
                  <a:pt x="5522776" y="1344324"/>
                  <a:pt x="5517653" y="1336183"/>
                  <a:pt x="5507409" y="1331061"/>
                </a:cubicBezTo>
                <a:cubicBezTo>
                  <a:pt x="5501738" y="1328134"/>
                  <a:pt x="5495976" y="1326670"/>
                  <a:pt x="5490122" y="1326670"/>
                </a:cubicBezTo>
                <a:close/>
                <a:moveTo>
                  <a:pt x="5322188" y="1317615"/>
                </a:moveTo>
                <a:cubicBezTo>
                  <a:pt x="5311944" y="1317615"/>
                  <a:pt x="5303895" y="1320634"/>
                  <a:pt x="5298041" y="1326670"/>
                </a:cubicBezTo>
                <a:cubicBezTo>
                  <a:pt x="5294199" y="1330878"/>
                  <a:pt x="5292278" y="1336092"/>
                  <a:pt x="5292278" y="1342311"/>
                </a:cubicBezTo>
                <a:lnTo>
                  <a:pt x="5292278" y="1441370"/>
                </a:lnTo>
                <a:lnTo>
                  <a:pt x="5268131" y="1444389"/>
                </a:lnTo>
                <a:cubicBezTo>
                  <a:pt x="5271790" y="1422254"/>
                  <a:pt x="5273619" y="1408351"/>
                  <a:pt x="5273619" y="1402680"/>
                </a:cubicBezTo>
                <a:cubicBezTo>
                  <a:pt x="5273619" y="1382923"/>
                  <a:pt x="5263740" y="1373044"/>
                  <a:pt x="5243983" y="1373044"/>
                </a:cubicBezTo>
                <a:cubicBezTo>
                  <a:pt x="5226788" y="1373044"/>
                  <a:pt x="5217184" y="1382831"/>
                  <a:pt x="5215171" y="1402405"/>
                </a:cubicBezTo>
                <a:cubicBezTo>
                  <a:pt x="5210598" y="1446675"/>
                  <a:pt x="5203189" y="1488933"/>
                  <a:pt x="5192945" y="1529179"/>
                </a:cubicBezTo>
                <a:cubicBezTo>
                  <a:pt x="5190383" y="1539240"/>
                  <a:pt x="5189103" y="1545735"/>
                  <a:pt x="5189103" y="1548661"/>
                </a:cubicBezTo>
                <a:cubicBezTo>
                  <a:pt x="5189103" y="1559089"/>
                  <a:pt x="5193311" y="1566040"/>
                  <a:pt x="5201726" y="1569516"/>
                </a:cubicBezTo>
                <a:cubicBezTo>
                  <a:pt x="5205750" y="1571345"/>
                  <a:pt x="5209683" y="1572260"/>
                  <a:pt x="5213525" y="1572260"/>
                </a:cubicBezTo>
                <a:cubicBezTo>
                  <a:pt x="5221940" y="1572260"/>
                  <a:pt x="5228983" y="1567138"/>
                  <a:pt x="5234654" y="1556894"/>
                </a:cubicBezTo>
                <a:cubicBezTo>
                  <a:pt x="5240142" y="1546649"/>
                  <a:pt x="5245264" y="1533569"/>
                  <a:pt x="5250020" y="1517654"/>
                </a:cubicBezTo>
                <a:cubicBezTo>
                  <a:pt x="5251850" y="1511800"/>
                  <a:pt x="5253222" y="1507410"/>
                  <a:pt x="5254136" y="1504483"/>
                </a:cubicBezTo>
                <a:lnTo>
                  <a:pt x="5290083" y="1500092"/>
                </a:lnTo>
                <a:lnTo>
                  <a:pt x="5290083" y="1599426"/>
                </a:lnTo>
                <a:cubicBezTo>
                  <a:pt x="5266667" y="1608573"/>
                  <a:pt x="5245721" y="1615981"/>
                  <a:pt x="5227245" y="1621652"/>
                </a:cubicBezTo>
                <a:cubicBezTo>
                  <a:pt x="5215903" y="1625128"/>
                  <a:pt x="5208677" y="1627872"/>
                  <a:pt x="5205567" y="1629884"/>
                </a:cubicBezTo>
                <a:cubicBezTo>
                  <a:pt x="5196603" y="1635738"/>
                  <a:pt x="5192121" y="1643879"/>
                  <a:pt x="5192121" y="1654306"/>
                </a:cubicBezTo>
                <a:cubicBezTo>
                  <a:pt x="5192121" y="1659245"/>
                  <a:pt x="5193128" y="1664185"/>
                  <a:pt x="5195140" y="1669124"/>
                </a:cubicBezTo>
                <a:cubicBezTo>
                  <a:pt x="5200628" y="1682661"/>
                  <a:pt x="5210049" y="1689430"/>
                  <a:pt x="5223403" y="1689430"/>
                </a:cubicBezTo>
                <a:cubicBezTo>
                  <a:pt x="5230904" y="1689430"/>
                  <a:pt x="5253130" y="1680923"/>
                  <a:pt x="5290083" y="1663910"/>
                </a:cubicBezTo>
                <a:lnTo>
                  <a:pt x="5290083" y="1804130"/>
                </a:lnTo>
                <a:cubicBezTo>
                  <a:pt x="5290083" y="1809252"/>
                  <a:pt x="5291181" y="1813551"/>
                  <a:pt x="5293376" y="1817027"/>
                </a:cubicBezTo>
                <a:cubicBezTo>
                  <a:pt x="5298681" y="1825807"/>
                  <a:pt x="5307462" y="1830198"/>
                  <a:pt x="5319718" y="1830198"/>
                </a:cubicBezTo>
                <a:cubicBezTo>
                  <a:pt x="5330328" y="1830198"/>
                  <a:pt x="5338652" y="1826996"/>
                  <a:pt x="5344689" y="1820594"/>
                </a:cubicBezTo>
                <a:cubicBezTo>
                  <a:pt x="5348713" y="1816203"/>
                  <a:pt x="5350726" y="1810715"/>
                  <a:pt x="5350726" y="1804130"/>
                </a:cubicBezTo>
                <a:lnTo>
                  <a:pt x="5350726" y="1633177"/>
                </a:lnTo>
                <a:cubicBezTo>
                  <a:pt x="5371946" y="1621104"/>
                  <a:pt x="5386947" y="1612048"/>
                  <a:pt x="5395728" y="1606011"/>
                </a:cubicBezTo>
                <a:cubicBezTo>
                  <a:pt x="5406155" y="1598694"/>
                  <a:pt x="5411369" y="1590645"/>
                  <a:pt x="5411369" y="1581864"/>
                </a:cubicBezTo>
                <a:cubicBezTo>
                  <a:pt x="5411369" y="1577108"/>
                  <a:pt x="5409905" y="1572717"/>
                  <a:pt x="5406978" y="1568693"/>
                </a:cubicBezTo>
                <a:cubicBezTo>
                  <a:pt x="5402588" y="1562473"/>
                  <a:pt x="5396734" y="1559363"/>
                  <a:pt x="5389416" y="1559363"/>
                </a:cubicBezTo>
                <a:cubicBezTo>
                  <a:pt x="5383014" y="1559363"/>
                  <a:pt x="5376154" y="1561193"/>
                  <a:pt x="5368836" y="1564851"/>
                </a:cubicBezTo>
                <a:cubicBezTo>
                  <a:pt x="5359324" y="1569607"/>
                  <a:pt x="5353287" y="1572534"/>
                  <a:pt x="5350726" y="1573632"/>
                </a:cubicBezTo>
                <a:lnTo>
                  <a:pt x="5350726" y="1492958"/>
                </a:lnTo>
                <a:lnTo>
                  <a:pt x="5382831" y="1489116"/>
                </a:lnTo>
                <a:cubicBezTo>
                  <a:pt x="5398563" y="1487104"/>
                  <a:pt x="5406429" y="1477409"/>
                  <a:pt x="5406429" y="1460030"/>
                </a:cubicBezTo>
                <a:cubicBezTo>
                  <a:pt x="5406429" y="1455456"/>
                  <a:pt x="5405789" y="1451432"/>
                  <a:pt x="5404508" y="1447956"/>
                </a:cubicBezTo>
                <a:cubicBezTo>
                  <a:pt x="5400118" y="1436248"/>
                  <a:pt x="5391703" y="1430394"/>
                  <a:pt x="5379264" y="1430394"/>
                </a:cubicBezTo>
                <a:cubicBezTo>
                  <a:pt x="5378166" y="1430394"/>
                  <a:pt x="5377251" y="1430486"/>
                  <a:pt x="5376520" y="1430669"/>
                </a:cubicBezTo>
                <a:lnTo>
                  <a:pt x="5350726" y="1433962"/>
                </a:lnTo>
                <a:lnTo>
                  <a:pt x="5350726" y="1342311"/>
                </a:lnTo>
                <a:cubicBezTo>
                  <a:pt x="5350726" y="1337372"/>
                  <a:pt x="5349537" y="1333073"/>
                  <a:pt x="5347159" y="1329414"/>
                </a:cubicBezTo>
                <a:cubicBezTo>
                  <a:pt x="5342036" y="1321548"/>
                  <a:pt x="5333713" y="1317615"/>
                  <a:pt x="5322188" y="1317615"/>
                </a:cubicBezTo>
                <a:close/>
                <a:moveTo>
                  <a:pt x="1611842" y="1317615"/>
                </a:moveTo>
                <a:cubicBezTo>
                  <a:pt x="1604525" y="1317615"/>
                  <a:pt x="1597848" y="1319536"/>
                  <a:pt x="1591811" y="1323378"/>
                </a:cubicBezTo>
                <a:cubicBezTo>
                  <a:pt x="1583396" y="1328683"/>
                  <a:pt x="1579189" y="1336092"/>
                  <a:pt x="1579189" y="1345604"/>
                </a:cubicBezTo>
                <a:lnTo>
                  <a:pt x="1579189" y="1396094"/>
                </a:lnTo>
                <a:lnTo>
                  <a:pt x="1488910" y="1402954"/>
                </a:lnTo>
                <a:cubicBezTo>
                  <a:pt x="1473361" y="1404235"/>
                  <a:pt x="1465586" y="1413290"/>
                  <a:pt x="1465586" y="1430120"/>
                </a:cubicBezTo>
                <a:cubicBezTo>
                  <a:pt x="1465586" y="1438169"/>
                  <a:pt x="1467599" y="1444663"/>
                  <a:pt x="1471623" y="1449602"/>
                </a:cubicBezTo>
                <a:cubicBezTo>
                  <a:pt x="1476197" y="1455273"/>
                  <a:pt x="1482416" y="1458109"/>
                  <a:pt x="1490283" y="1458109"/>
                </a:cubicBezTo>
                <a:cubicBezTo>
                  <a:pt x="1491929" y="1458109"/>
                  <a:pt x="1492935" y="1458109"/>
                  <a:pt x="1493301" y="1458109"/>
                </a:cubicBezTo>
                <a:lnTo>
                  <a:pt x="1511137" y="1456737"/>
                </a:lnTo>
                <a:cubicBezTo>
                  <a:pt x="1517357" y="1476494"/>
                  <a:pt x="1524674" y="1502379"/>
                  <a:pt x="1533089" y="1534393"/>
                </a:cubicBezTo>
                <a:lnTo>
                  <a:pt x="1468056" y="1539057"/>
                </a:lnTo>
                <a:cubicBezTo>
                  <a:pt x="1451592" y="1540155"/>
                  <a:pt x="1443360" y="1549759"/>
                  <a:pt x="1443360" y="1567870"/>
                </a:cubicBezTo>
                <a:cubicBezTo>
                  <a:pt x="1443360" y="1573723"/>
                  <a:pt x="1444640" y="1578663"/>
                  <a:pt x="1447201" y="1582687"/>
                </a:cubicBezTo>
                <a:cubicBezTo>
                  <a:pt x="1451958" y="1590553"/>
                  <a:pt x="1458909" y="1594212"/>
                  <a:pt x="1468056" y="1593663"/>
                </a:cubicBezTo>
                <a:lnTo>
                  <a:pt x="1470251" y="1593389"/>
                </a:lnTo>
                <a:lnTo>
                  <a:pt x="1771544" y="1573906"/>
                </a:lnTo>
                <a:cubicBezTo>
                  <a:pt x="1787643" y="1572809"/>
                  <a:pt x="1795692" y="1563296"/>
                  <a:pt x="1795692" y="1545369"/>
                </a:cubicBezTo>
                <a:cubicBezTo>
                  <a:pt x="1795692" y="1535490"/>
                  <a:pt x="1792399" y="1528081"/>
                  <a:pt x="1785813" y="1523142"/>
                </a:cubicBezTo>
                <a:cubicBezTo>
                  <a:pt x="1781057" y="1519300"/>
                  <a:pt x="1775203" y="1517654"/>
                  <a:pt x="1768252" y="1518203"/>
                </a:cubicBezTo>
                <a:lnTo>
                  <a:pt x="1698279" y="1523142"/>
                </a:lnTo>
                <a:cubicBezTo>
                  <a:pt x="1708158" y="1494238"/>
                  <a:pt x="1715475" y="1468170"/>
                  <a:pt x="1720231" y="1444938"/>
                </a:cubicBezTo>
                <a:lnTo>
                  <a:pt x="1720780" y="1441645"/>
                </a:lnTo>
                <a:lnTo>
                  <a:pt x="1741635" y="1439998"/>
                </a:lnTo>
                <a:cubicBezTo>
                  <a:pt x="1757184" y="1438901"/>
                  <a:pt x="1764959" y="1429937"/>
                  <a:pt x="1764959" y="1413107"/>
                </a:cubicBezTo>
                <a:cubicBezTo>
                  <a:pt x="1764959" y="1404509"/>
                  <a:pt x="1762947" y="1397740"/>
                  <a:pt x="1758922" y="1392801"/>
                </a:cubicBezTo>
                <a:cubicBezTo>
                  <a:pt x="1753983" y="1386764"/>
                  <a:pt x="1747306" y="1383929"/>
                  <a:pt x="1738891" y="1384295"/>
                </a:cubicBezTo>
                <a:cubicBezTo>
                  <a:pt x="1738525" y="1384295"/>
                  <a:pt x="1737793" y="1384386"/>
                  <a:pt x="1736695" y="1384569"/>
                </a:cubicBezTo>
                <a:lnTo>
                  <a:pt x="1643947" y="1391429"/>
                </a:lnTo>
                <a:lnTo>
                  <a:pt x="1643947" y="1345604"/>
                </a:lnTo>
                <a:cubicBezTo>
                  <a:pt x="1643947" y="1337555"/>
                  <a:pt x="1640929" y="1330969"/>
                  <a:pt x="1634892" y="1325847"/>
                </a:cubicBezTo>
                <a:cubicBezTo>
                  <a:pt x="1628672" y="1320359"/>
                  <a:pt x="1620989" y="1317615"/>
                  <a:pt x="1611842" y="1317615"/>
                </a:cubicBezTo>
                <a:close/>
                <a:moveTo>
                  <a:pt x="4315054" y="1316518"/>
                </a:moveTo>
                <a:cubicBezTo>
                  <a:pt x="4299688" y="1316518"/>
                  <a:pt x="4288894" y="1325481"/>
                  <a:pt x="4282675" y="1343409"/>
                </a:cubicBezTo>
                <a:cubicBezTo>
                  <a:pt x="4277186" y="1360056"/>
                  <a:pt x="4269778" y="1378441"/>
                  <a:pt x="4260448" y="1398564"/>
                </a:cubicBezTo>
                <a:lnTo>
                  <a:pt x="4258253" y="1402680"/>
                </a:lnTo>
                <a:lnTo>
                  <a:pt x="4125992" y="1413107"/>
                </a:lnTo>
                <a:cubicBezTo>
                  <a:pt x="4109344" y="1414387"/>
                  <a:pt x="4101021" y="1424083"/>
                  <a:pt x="4101021" y="1442194"/>
                </a:cubicBezTo>
                <a:cubicBezTo>
                  <a:pt x="4101021" y="1463048"/>
                  <a:pt x="4109253" y="1473475"/>
                  <a:pt x="4125717" y="1473475"/>
                </a:cubicBezTo>
                <a:cubicBezTo>
                  <a:pt x="4126266" y="1473475"/>
                  <a:pt x="4127455" y="1473384"/>
                  <a:pt x="4129284" y="1473201"/>
                </a:cubicBezTo>
                <a:lnTo>
                  <a:pt x="4225050" y="1465792"/>
                </a:lnTo>
                <a:cubicBezTo>
                  <a:pt x="4217001" y="1479512"/>
                  <a:pt x="4207672" y="1493232"/>
                  <a:pt x="4197061" y="1506952"/>
                </a:cubicBezTo>
                <a:cubicBezTo>
                  <a:pt x="4168158" y="1544637"/>
                  <a:pt x="4139529" y="1574181"/>
                  <a:pt x="4111174" y="1595584"/>
                </a:cubicBezTo>
                <a:cubicBezTo>
                  <a:pt x="4098185" y="1605280"/>
                  <a:pt x="4091691" y="1614701"/>
                  <a:pt x="4091691" y="1623848"/>
                </a:cubicBezTo>
                <a:cubicBezTo>
                  <a:pt x="4091691" y="1628604"/>
                  <a:pt x="4093337" y="1633086"/>
                  <a:pt x="4096630" y="1637293"/>
                </a:cubicBezTo>
                <a:cubicBezTo>
                  <a:pt x="4101753" y="1644062"/>
                  <a:pt x="4108064" y="1647446"/>
                  <a:pt x="4115564" y="1647446"/>
                </a:cubicBezTo>
                <a:cubicBezTo>
                  <a:pt x="4122150" y="1647446"/>
                  <a:pt x="4129559" y="1644611"/>
                  <a:pt x="4137791" y="1638940"/>
                </a:cubicBezTo>
                <a:cubicBezTo>
                  <a:pt x="4164499" y="1620646"/>
                  <a:pt x="4191665" y="1597231"/>
                  <a:pt x="4219288" y="1568693"/>
                </a:cubicBezTo>
                <a:lnTo>
                  <a:pt x="4222032" y="1565949"/>
                </a:lnTo>
                <a:lnTo>
                  <a:pt x="4222032" y="1799190"/>
                </a:lnTo>
                <a:cubicBezTo>
                  <a:pt x="4222032" y="1804313"/>
                  <a:pt x="4223312" y="1808886"/>
                  <a:pt x="4225873" y="1812910"/>
                </a:cubicBezTo>
                <a:cubicBezTo>
                  <a:pt x="4231727" y="1822423"/>
                  <a:pt x="4241789" y="1827179"/>
                  <a:pt x="4256058" y="1827179"/>
                </a:cubicBezTo>
                <a:cubicBezTo>
                  <a:pt x="4267399" y="1827179"/>
                  <a:pt x="4276455" y="1823704"/>
                  <a:pt x="4283224" y="1816752"/>
                </a:cubicBezTo>
                <a:cubicBezTo>
                  <a:pt x="4287797" y="1811996"/>
                  <a:pt x="4290083" y="1806142"/>
                  <a:pt x="4290083" y="1799190"/>
                </a:cubicBezTo>
                <a:lnTo>
                  <a:pt x="4290083" y="1718516"/>
                </a:lnTo>
                <a:lnTo>
                  <a:pt x="4436614" y="1710284"/>
                </a:lnTo>
                <a:lnTo>
                  <a:pt x="4436614" y="1758305"/>
                </a:lnTo>
                <a:cubicBezTo>
                  <a:pt x="4436614" y="1768366"/>
                  <a:pt x="4432407" y="1773397"/>
                  <a:pt x="4423991" y="1773397"/>
                </a:cubicBezTo>
                <a:cubicBezTo>
                  <a:pt x="4412101" y="1773397"/>
                  <a:pt x="4399935" y="1772390"/>
                  <a:pt x="4387496" y="1770378"/>
                </a:cubicBezTo>
                <a:cubicBezTo>
                  <a:pt x="4383838" y="1769829"/>
                  <a:pt x="4380728" y="1769555"/>
                  <a:pt x="4378167" y="1769555"/>
                </a:cubicBezTo>
                <a:cubicBezTo>
                  <a:pt x="4364263" y="1769555"/>
                  <a:pt x="4357312" y="1776232"/>
                  <a:pt x="4357312" y="1789586"/>
                </a:cubicBezTo>
                <a:cubicBezTo>
                  <a:pt x="4357312" y="1799282"/>
                  <a:pt x="4366276" y="1807514"/>
                  <a:pt x="4384203" y="1814282"/>
                </a:cubicBezTo>
                <a:cubicBezTo>
                  <a:pt x="4416766" y="1826722"/>
                  <a:pt x="4442376" y="1832942"/>
                  <a:pt x="4461036" y="1832942"/>
                </a:cubicBezTo>
                <a:cubicBezTo>
                  <a:pt x="4490122" y="1832942"/>
                  <a:pt x="4504666" y="1815472"/>
                  <a:pt x="4504666" y="1780531"/>
                </a:cubicBezTo>
                <a:lnTo>
                  <a:pt x="4504666" y="1547564"/>
                </a:lnTo>
                <a:cubicBezTo>
                  <a:pt x="4504666" y="1510062"/>
                  <a:pt x="4487744" y="1491312"/>
                  <a:pt x="4453901" y="1491312"/>
                </a:cubicBezTo>
                <a:cubicBezTo>
                  <a:pt x="4451889" y="1491312"/>
                  <a:pt x="4448779" y="1491494"/>
                  <a:pt x="4444572" y="1491860"/>
                </a:cubicBezTo>
                <a:lnTo>
                  <a:pt x="4278833" y="1504757"/>
                </a:lnTo>
                <a:cubicBezTo>
                  <a:pt x="4277370" y="1503843"/>
                  <a:pt x="4275998" y="1503019"/>
                  <a:pt x="4274717" y="1502288"/>
                </a:cubicBezTo>
                <a:cubicBezTo>
                  <a:pt x="4282400" y="1491312"/>
                  <a:pt x="4291455" y="1477134"/>
                  <a:pt x="4301883" y="1459755"/>
                </a:cubicBezTo>
                <a:lnTo>
                  <a:pt x="4549119" y="1440547"/>
                </a:lnTo>
                <a:cubicBezTo>
                  <a:pt x="4564851" y="1439450"/>
                  <a:pt x="4572717" y="1429845"/>
                  <a:pt x="4572717" y="1411735"/>
                </a:cubicBezTo>
                <a:cubicBezTo>
                  <a:pt x="4572717" y="1390880"/>
                  <a:pt x="4564120" y="1380453"/>
                  <a:pt x="4546924" y="1380453"/>
                </a:cubicBezTo>
                <a:cubicBezTo>
                  <a:pt x="4545643" y="1380453"/>
                  <a:pt x="4544637" y="1380453"/>
                  <a:pt x="4543905" y="1380453"/>
                </a:cubicBezTo>
                <a:lnTo>
                  <a:pt x="4335085" y="1396917"/>
                </a:lnTo>
                <a:cubicBezTo>
                  <a:pt x="4346794" y="1371672"/>
                  <a:pt x="4352647" y="1354842"/>
                  <a:pt x="4352647" y="1346427"/>
                </a:cubicBezTo>
                <a:cubicBezTo>
                  <a:pt x="4352647" y="1334354"/>
                  <a:pt x="4346061" y="1325664"/>
                  <a:pt x="4332890" y="1320359"/>
                </a:cubicBezTo>
                <a:cubicBezTo>
                  <a:pt x="4326670" y="1317798"/>
                  <a:pt x="4320725" y="1316518"/>
                  <a:pt x="4315054" y="1316518"/>
                </a:cubicBezTo>
                <a:close/>
                <a:moveTo>
                  <a:pt x="4953666" y="1314322"/>
                </a:moveTo>
                <a:cubicBezTo>
                  <a:pt x="4934092" y="1314322"/>
                  <a:pt x="4924305" y="1323378"/>
                  <a:pt x="4924305" y="1341488"/>
                </a:cubicBezTo>
                <a:cubicBezTo>
                  <a:pt x="4924305" y="1427467"/>
                  <a:pt x="4932537" y="1511526"/>
                  <a:pt x="4949001" y="1593663"/>
                </a:cubicBezTo>
                <a:lnTo>
                  <a:pt x="4815917" y="1605737"/>
                </a:lnTo>
                <a:cubicBezTo>
                  <a:pt x="4800184" y="1607201"/>
                  <a:pt x="4792318" y="1615524"/>
                  <a:pt x="4792318" y="1630708"/>
                </a:cubicBezTo>
                <a:cubicBezTo>
                  <a:pt x="4792318" y="1646440"/>
                  <a:pt x="4799178" y="1654672"/>
                  <a:pt x="4812898" y="1655404"/>
                </a:cubicBezTo>
                <a:cubicBezTo>
                  <a:pt x="4814179" y="1655404"/>
                  <a:pt x="4815368" y="1655404"/>
                  <a:pt x="4816466" y="1655404"/>
                </a:cubicBezTo>
                <a:lnTo>
                  <a:pt x="4845278" y="1652660"/>
                </a:lnTo>
                <a:cubicBezTo>
                  <a:pt x="4836862" y="1694552"/>
                  <a:pt x="4822045" y="1730224"/>
                  <a:pt x="4800824" y="1759677"/>
                </a:cubicBezTo>
                <a:cubicBezTo>
                  <a:pt x="4792958" y="1770653"/>
                  <a:pt x="4789025" y="1778702"/>
                  <a:pt x="4789025" y="1783824"/>
                </a:cubicBezTo>
                <a:cubicBezTo>
                  <a:pt x="4789025" y="1791141"/>
                  <a:pt x="4791952" y="1796629"/>
                  <a:pt x="4797806" y="1800288"/>
                </a:cubicBezTo>
                <a:cubicBezTo>
                  <a:pt x="4802013" y="1803032"/>
                  <a:pt x="4806130" y="1804404"/>
                  <a:pt x="4810154" y="1804404"/>
                </a:cubicBezTo>
                <a:cubicBezTo>
                  <a:pt x="4816740" y="1804404"/>
                  <a:pt x="4824240" y="1800014"/>
                  <a:pt x="4832655" y="1791233"/>
                </a:cubicBezTo>
                <a:cubicBezTo>
                  <a:pt x="4851863" y="1771476"/>
                  <a:pt x="4868236" y="1746414"/>
                  <a:pt x="4881773" y="1716047"/>
                </a:cubicBezTo>
                <a:cubicBezTo>
                  <a:pt x="4891835" y="1725010"/>
                  <a:pt x="4900981" y="1733608"/>
                  <a:pt x="4909213" y="1741840"/>
                </a:cubicBezTo>
                <a:cubicBezTo>
                  <a:pt x="4916531" y="1749158"/>
                  <a:pt x="4923482" y="1752816"/>
                  <a:pt x="4930068" y="1752816"/>
                </a:cubicBezTo>
                <a:cubicBezTo>
                  <a:pt x="4938117" y="1752816"/>
                  <a:pt x="4944611" y="1749524"/>
                  <a:pt x="4949550" y="1742938"/>
                </a:cubicBezTo>
                <a:cubicBezTo>
                  <a:pt x="4953026" y="1738182"/>
                  <a:pt x="4954764" y="1733242"/>
                  <a:pt x="4954764" y="1728120"/>
                </a:cubicBezTo>
                <a:cubicBezTo>
                  <a:pt x="4954764" y="1714034"/>
                  <a:pt x="4935007" y="1696930"/>
                  <a:pt x="4895493" y="1676807"/>
                </a:cubicBezTo>
                <a:cubicBezTo>
                  <a:pt x="4898420" y="1665099"/>
                  <a:pt x="4900341" y="1655312"/>
                  <a:pt x="4901255" y="1647446"/>
                </a:cubicBezTo>
                <a:lnTo>
                  <a:pt x="4960252" y="1641958"/>
                </a:lnTo>
                <a:cubicBezTo>
                  <a:pt x="4967935" y="1670679"/>
                  <a:pt x="4979277" y="1699034"/>
                  <a:pt x="4994278" y="1727023"/>
                </a:cubicBezTo>
                <a:cubicBezTo>
                  <a:pt x="4973789" y="1746231"/>
                  <a:pt x="4953941" y="1762329"/>
                  <a:pt x="4934733" y="1775317"/>
                </a:cubicBezTo>
                <a:cubicBezTo>
                  <a:pt x="4924854" y="1781903"/>
                  <a:pt x="4919092" y="1786202"/>
                  <a:pt x="4917445" y="1788214"/>
                </a:cubicBezTo>
                <a:cubicBezTo>
                  <a:pt x="4912872" y="1792971"/>
                  <a:pt x="4910585" y="1798093"/>
                  <a:pt x="4910585" y="1803581"/>
                </a:cubicBezTo>
                <a:cubicBezTo>
                  <a:pt x="4910585" y="1807971"/>
                  <a:pt x="4912048" y="1811996"/>
                  <a:pt x="4914976" y="1815655"/>
                </a:cubicBezTo>
                <a:cubicBezTo>
                  <a:pt x="4918817" y="1820228"/>
                  <a:pt x="4923573" y="1822515"/>
                  <a:pt x="4929244" y="1822515"/>
                </a:cubicBezTo>
                <a:cubicBezTo>
                  <a:pt x="4934184" y="1822515"/>
                  <a:pt x="4940769" y="1820594"/>
                  <a:pt x="4949001" y="1816752"/>
                </a:cubicBezTo>
                <a:cubicBezTo>
                  <a:pt x="4968941" y="1807057"/>
                  <a:pt x="4990802" y="1792605"/>
                  <a:pt x="5014583" y="1773397"/>
                </a:cubicBezTo>
                <a:cubicBezTo>
                  <a:pt x="5017511" y="1771018"/>
                  <a:pt x="5019888" y="1769098"/>
                  <a:pt x="5021718" y="1767634"/>
                </a:cubicBezTo>
                <a:cubicBezTo>
                  <a:pt x="5038182" y="1788672"/>
                  <a:pt x="5057116" y="1806508"/>
                  <a:pt x="5078519" y="1821143"/>
                </a:cubicBezTo>
                <a:cubicBezTo>
                  <a:pt x="5091690" y="1830289"/>
                  <a:pt x="5103947" y="1834863"/>
                  <a:pt x="5115289" y="1834863"/>
                </a:cubicBezTo>
                <a:cubicBezTo>
                  <a:pt x="5128643" y="1834863"/>
                  <a:pt x="5137881" y="1828094"/>
                  <a:pt x="5143004" y="1814557"/>
                </a:cubicBezTo>
                <a:cubicBezTo>
                  <a:pt x="5145748" y="1807240"/>
                  <a:pt x="5147120" y="1793611"/>
                  <a:pt x="5147120" y="1773671"/>
                </a:cubicBezTo>
                <a:cubicBezTo>
                  <a:pt x="5147120" y="1750072"/>
                  <a:pt x="5145564" y="1733060"/>
                  <a:pt x="5142455" y="1722632"/>
                </a:cubicBezTo>
                <a:cubicBezTo>
                  <a:pt x="5139711" y="1713303"/>
                  <a:pt x="5133765" y="1708638"/>
                  <a:pt x="5124619" y="1708638"/>
                </a:cubicBezTo>
                <a:cubicBezTo>
                  <a:pt x="5113826" y="1708638"/>
                  <a:pt x="5108154" y="1715406"/>
                  <a:pt x="5107606" y="1728944"/>
                </a:cubicBezTo>
                <a:cubicBezTo>
                  <a:pt x="5106508" y="1753091"/>
                  <a:pt x="5103307" y="1765165"/>
                  <a:pt x="5098002" y="1765165"/>
                </a:cubicBezTo>
                <a:cubicBezTo>
                  <a:pt x="5091050" y="1765165"/>
                  <a:pt x="5078977" y="1754006"/>
                  <a:pt x="5061781" y="1731688"/>
                </a:cubicBezTo>
                <a:cubicBezTo>
                  <a:pt x="5080806" y="1712662"/>
                  <a:pt x="5093977" y="1698211"/>
                  <a:pt x="5101294" y="1688332"/>
                </a:cubicBezTo>
                <a:cubicBezTo>
                  <a:pt x="5106417" y="1681381"/>
                  <a:pt x="5108978" y="1674795"/>
                  <a:pt x="5108978" y="1668575"/>
                </a:cubicBezTo>
                <a:cubicBezTo>
                  <a:pt x="5108978" y="1660160"/>
                  <a:pt x="5104953" y="1653300"/>
                  <a:pt x="5096904" y="1647995"/>
                </a:cubicBezTo>
                <a:cubicBezTo>
                  <a:pt x="5092148" y="1644702"/>
                  <a:pt x="5086934" y="1643056"/>
                  <a:pt x="5081263" y="1643056"/>
                </a:cubicBezTo>
                <a:cubicBezTo>
                  <a:pt x="5071933" y="1643056"/>
                  <a:pt x="5063427" y="1648361"/>
                  <a:pt x="5055744" y="1658971"/>
                </a:cubicBezTo>
                <a:cubicBezTo>
                  <a:pt x="5049158" y="1668118"/>
                  <a:pt x="5041932" y="1677082"/>
                  <a:pt x="5034066" y="1685862"/>
                </a:cubicBezTo>
                <a:cubicBezTo>
                  <a:pt x="5026932" y="1671045"/>
                  <a:pt x="5020895" y="1654672"/>
                  <a:pt x="5015955" y="1636744"/>
                </a:cubicBezTo>
                <a:lnTo>
                  <a:pt x="5123247" y="1626592"/>
                </a:lnTo>
                <a:cubicBezTo>
                  <a:pt x="5138064" y="1625311"/>
                  <a:pt x="5145473" y="1617262"/>
                  <a:pt x="5145473" y="1602444"/>
                </a:cubicBezTo>
                <a:cubicBezTo>
                  <a:pt x="5145473" y="1586712"/>
                  <a:pt x="5137699" y="1578480"/>
                  <a:pt x="5122149" y="1577748"/>
                </a:cubicBezTo>
                <a:cubicBezTo>
                  <a:pt x="5120868" y="1577748"/>
                  <a:pt x="5119771" y="1577748"/>
                  <a:pt x="5118856" y="1577748"/>
                </a:cubicBezTo>
                <a:lnTo>
                  <a:pt x="5098002" y="1579669"/>
                </a:lnTo>
                <a:cubicBezTo>
                  <a:pt x="5101660" y="1575827"/>
                  <a:pt x="5103490" y="1571620"/>
                  <a:pt x="5103490" y="1567046"/>
                </a:cubicBezTo>
                <a:cubicBezTo>
                  <a:pt x="5103490" y="1560095"/>
                  <a:pt x="5096813" y="1553326"/>
                  <a:pt x="5083458" y="1546741"/>
                </a:cubicBezTo>
                <a:cubicBezTo>
                  <a:pt x="5075409" y="1542716"/>
                  <a:pt x="5067085" y="1540155"/>
                  <a:pt x="5058488" y="1539057"/>
                </a:cubicBezTo>
                <a:cubicBezTo>
                  <a:pt x="5069281" y="1536313"/>
                  <a:pt x="5082269" y="1532746"/>
                  <a:pt x="5097453" y="1528356"/>
                </a:cubicBezTo>
                <a:lnTo>
                  <a:pt x="5098002" y="1530825"/>
                </a:lnTo>
                <a:lnTo>
                  <a:pt x="5098276" y="1532197"/>
                </a:lnTo>
                <a:cubicBezTo>
                  <a:pt x="5100288" y="1543905"/>
                  <a:pt x="5105959" y="1549759"/>
                  <a:pt x="5115289" y="1549759"/>
                </a:cubicBezTo>
                <a:cubicBezTo>
                  <a:pt x="5118947" y="1549759"/>
                  <a:pt x="5122515" y="1548753"/>
                  <a:pt x="5125991" y="1546741"/>
                </a:cubicBezTo>
                <a:cubicBezTo>
                  <a:pt x="5132211" y="1543448"/>
                  <a:pt x="5135320" y="1538326"/>
                  <a:pt x="5135320" y="1531374"/>
                </a:cubicBezTo>
                <a:cubicBezTo>
                  <a:pt x="5135320" y="1522959"/>
                  <a:pt x="5129100" y="1507318"/>
                  <a:pt x="5116661" y="1484451"/>
                </a:cubicBezTo>
                <a:cubicBezTo>
                  <a:pt x="5111905" y="1475671"/>
                  <a:pt x="5106417" y="1471280"/>
                  <a:pt x="5100197" y="1471280"/>
                </a:cubicBezTo>
                <a:cubicBezTo>
                  <a:pt x="5090502" y="1471280"/>
                  <a:pt x="5085654" y="1476036"/>
                  <a:pt x="5085654" y="1485549"/>
                </a:cubicBezTo>
                <a:cubicBezTo>
                  <a:pt x="5085654" y="1488293"/>
                  <a:pt x="5086477" y="1491952"/>
                  <a:pt x="5088123" y="1496525"/>
                </a:cubicBezTo>
                <a:cubicBezTo>
                  <a:pt x="5075135" y="1499635"/>
                  <a:pt x="5063976" y="1501830"/>
                  <a:pt x="5054646" y="1503111"/>
                </a:cubicBezTo>
                <a:cubicBezTo>
                  <a:pt x="5075318" y="1482805"/>
                  <a:pt x="5093977" y="1461127"/>
                  <a:pt x="5110624" y="1438078"/>
                </a:cubicBezTo>
                <a:cubicBezTo>
                  <a:pt x="5117942" y="1427650"/>
                  <a:pt x="5121600" y="1419235"/>
                  <a:pt x="5121600" y="1412833"/>
                </a:cubicBezTo>
                <a:cubicBezTo>
                  <a:pt x="5121600" y="1405881"/>
                  <a:pt x="5118582" y="1400393"/>
                  <a:pt x="5112545" y="1396368"/>
                </a:cubicBezTo>
                <a:cubicBezTo>
                  <a:pt x="5108338" y="1393442"/>
                  <a:pt x="5103764" y="1391978"/>
                  <a:pt x="5098825" y="1391978"/>
                </a:cubicBezTo>
                <a:cubicBezTo>
                  <a:pt x="5090776" y="1391978"/>
                  <a:pt x="5083916" y="1396551"/>
                  <a:pt x="5078245" y="1405698"/>
                </a:cubicBezTo>
                <a:cubicBezTo>
                  <a:pt x="5070013" y="1418869"/>
                  <a:pt x="5061415" y="1431492"/>
                  <a:pt x="5052451" y="1443566"/>
                </a:cubicBezTo>
                <a:cubicBezTo>
                  <a:pt x="5051536" y="1442834"/>
                  <a:pt x="5049616" y="1441370"/>
                  <a:pt x="5046688" y="1439175"/>
                </a:cubicBezTo>
                <a:cubicBezTo>
                  <a:pt x="5043213" y="1436431"/>
                  <a:pt x="5041017" y="1434693"/>
                  <a:pt x="5040103" y="1433962"/>
                </a:cubicBezTo>
                <a:lnTo>
                  <a:pt x="5045865" y="1427101"/>
                </a:lnTo>
                <a:cubicBezTo>
                  <a:pt x="5073671" y="1392344"/>
                  <a:pt x="5087574" y="1369843"/>
                  <a:pt x="5087574" y="1359599"/>
                </a:cubicBezTo>
                <a:cubicBezTo>
                  <a:pt x="5087574" y="1352281"/>
                  <a:pt x="5084007" y="1346244"/>
                  <a:pt x="5076873" y="1341488"/>
                </a:cubicBezTo>
                <a:cubicBezTo>
                  <a:pt x="5072665" y="1338561"/>
                  <a:pt x="5067817" y="1337098"/>
                  <a:pt x="5062329" y="1337098"/>
                </a:cubicBezTo>
                <a:cubicBezTo>
                  <a:pt x="5053000" y="1337098"/>
                  <a:pt x="5045774" y="1342677"/>
                  <a:pt x="5040652" y="1353836"/>
                </a:cubicBezTo>
                <a:cubicBezTo>
                  <a:pt x="5028395" y="1380545"/>
                  <a:pt x="5016413" y="1401491"/>
                  <a:pt x="5004705" y="1416674"/>
                </a:cubicBezTo>
                <a:cubicBezTo>
                  <a:pt x="4996839" y="1426919"/>
                  <a:pt x="4992906" y="1435334"/>
                  <a:pt x="4992906" y="1441919"/>
                </a:cubicBezTo>
                <a:cubicBezTo>
                  <a:pt x="4992906" y="1451066"/>
                  <a:pt x="4999217" y="1459024"/>
                  <a:pt x="5011839" y="1465792"/>
                </a:cubicBezTo>
                <a:cubicBezTo>
                  <a:pt x="5017876" y="1468902"/>
                  <a:pt x="5023456" y="1472195"/>
                  <a:pt x="5028578" y="1475671"/>
                </a:cubicBezTo>
                <a:cubicBezTo>
                  <a:pt x="5020346" y="1486098"/>
                  <a:pt x="5014309" y="1493507"/>
                  <a:pt x="5010467" y="1497897"/>
                </a:cubicBezTo>
                <a:lnTo>
                  <a:pt x="4996182" y="1521617"/>
                </a:lnTo>
                <a:lnTo>
                  <a:pt x="4990779" y="1481982"/>
                </a:lnTo>
                <a:cubicBezTo>
                  <a:pt x="4987257" y="1444023"/>
                  <a:pt x="4985039" y="1403503"/>
                  <a:pt x="4984125" y="1360422"/>
                </a:cubicBezTo>
                <a:cubicBezTo>
                  <a:pt x="4983576" y="1341945"/>
                  <a:pt x="4982295" y="1330878"/>
                  <a:pt x="4980283" y="1327219"/>
                </a:cubicBezTo>
                <a:cubicBezTo>
                  <a:pt x="4975710" y="1318621"/>
                  <a:pt x="4966838" y="1314322"/>
                  <a:pt x="4953666" y="1314322"/>
                </a:cubicBezTo>
                <a:close/>
                <a:moveTo>
                  <a:pt x="1031208" y="1312401"/>
                </a:moveTo>
                <a:cubicBezTo>
                  <a:pt x="1010354" y="1312401"/>
                  <a:pt x="999926" y="1323926"/>
                  <a:pt x="999926" y="1346976"/>
                </a:cubicBezTo>
                <a:cubicBezTo>
                  <a:pt x="999926" y="1358318"/>
                  <a:pt x="1001298" y="1378166"/>
                  <a:pt x="1004042" y="1406521"/>
                </a:cubicBezTo>
                <a:cubicBezTo>
                  <a:pt x="1005323" y="1419876"/>
                  <a:pt x="1007244" y="1439907"/>
                  <a:pt x="1009805" y="1466615"/>
                </a:cubicBezTo>
                <a:lnTo>
                  <a:pt x="909923" y="1474299"/>
                </a:lnTo>
                <a:lnTo>
                  <a:pt x="909923" y="1436706"/>
                </a:lnTo>
                <a:lnTo>
                  <a:pt x="966175" y="1432315"/>
                </a:lnTo>
                <a:cubicBezTo>
                  <a:pt x="981541" y="1431035"/>
                  <a:pt x="989225" y="1421796"/>
                  <a:pt x="989225" y="1404601"/>
                </a:cubicBezTo>
                <a:cubicBezTo>
                  <a:pt x="989225" y="1392893"/>
                  <a:pt x="984651" y="1384935"/>
                  <a:pt x="975505" y="1380728"/>
                </a:cubicBezTo>
                <a:cubicBezTo>
                  <a:pt x="970565" y="1378349"/>
                  <a:pt x="965809" y="1377343"/>
                  <a:pt x="961236" y="1377709"/>
                </a:cubicBezTo>
                <a:lnTo>
                  <a:pt x="909923" y="1381825"/>
                </a:lnTo>
                <a:lnTo>
                  <a:pt x="909923" y="1352464"/>
                </a:lnTo>
                <a:cubicBezTo>
                  <a:pt x="909923" y="1344781"/>
                  <a:pt x="907270" y="1338653"/>
                  <a:pt x="901965" y="1334079"/>
                </a:cubicBezTo>
                <a:cubicBezTo>
                  <a:pt x="895745" y="1329140"/>
                  <a:pt x="887421" y="1326670"/>
                  <a:pt x="876994" y="1326670"/>
                </a:cubicBezTo>
                <a:cubicBezTo>
                  <a:pt x="870226" y="1326670"/>
                  <a:pt x="864097" y="1327859"/>
                  <a:pt x="858609" y="1330238"/>
                </a:cubicBezTo>
                <a:cubicBezTo>
                  <a:pt x="849097" y="1334445"/>
                  <a:pt x="844341" y="1341854"/>
                  <a:pt x="844341" y="1352464"/>
                </a:cubicBezTo>
                <a:lnTo>
                  <a:pt x="844341" y="1387313"/>
                </a:lnTo>
                <a:lnTo>
                  <a:pt x="782326" y="1392252"/>
                </a:lnTo>
                <a:cubicBezTo>
                  <a:pt x="766227" y="1393533"/>
                  <a:pt x="758178" y="1402863"/>
                  <a:pt x="758178" y="1420241"/>
                </a:cubicBezTo>
                <a:cubicBezTo>
                  <a:pt x="758178" y="1437071"/>
                  <a:pt x="766410" y="1445944"/>
                  <a:pt x="782874" y="1446858"/>
                </a:cubicBezTo>
                <a:cubicBezTo>
                  <a:pt x="784155" y="1446858"/>
                  <a:pt x="785344" y="1446858"/>
                  <a:pt x="786442" y="1446858"/>
                </a:cubicBezTo>
                <a:lnTo>
                  <a:pt x="844341" y="1442194"/>
                </a:lnTo>
                <a:lnTo>
                  <a:pt x="844341" y="1479238"/>
                </a:lnTo>
                <a:lnTo>
                  <a:pt x="746379" y="1486647"/>
                </a:lnTo>
                <a:cubicBezTo>
                  <a:pt x="730646" y="1487927"/>
                  <a:pt x="722780" y="1496800"/>
                  <a:pt x="722780" y="1513264"/>
                </a:cubicBezTo>
                <a:cubicBezTo>
                  <a:pt x="722780" y="1517654"/>
                  <a:pt x="723604" y="1521679"/>
                  <a:pt x="725250" y="1525337"/>
                </a:cubicBezTo>
                <a:cubicBezTo>
                  <a:pt x="729823" y="1535582"/>
                  <a:pt x="738055" y="1540704"/>
                  <a:pt x="749946" y="1540704"/>
                </a:cubicBezTo>
                <a:cubicBezTo>
                  <a:pt x="751044" y="1540704"/>
                  <a:pt x="751775" y="1540704"/>
                  <a:pt x="752141" y="1540704"/>
                </a:cubicBezTo>
                <a:lnTo>
                  <a:pt x="1016390" y="1521221"/>
                </a:lnTo>
                <a:cubicBezTo>
                  <a:pt x="1027184" y="1587078"/>
                  <a:pt x="1039989" y="1639306"/>
                  <a:pt x="1054807" y="1677905"/>
                </a:cubicBezTo>
                <a:lnTo>
                  <a:pt x="1057276" y="1683942"/>
                </a:lnTo>
                <a:cubicBezTo>
                  <a:pt x="1037519" y="1711199"/>
                  <a:pt x="1017488" y="1735072"/>
                  <a:pt x="997182" y="1755560"/>
                </a:cubicBezTo>
                <a:cubicBezTo>
                  <a:pt x="986755" y="1766171"/>
                  <a:pt x="981541" y="1774952"/>
                  <a:pt x="981541" y="1781903"/>
                </a:cubicBezTo>
                <a:cubicBezTo>
                  <a:pt x="981541" y="1787208"/>
                  <a:pt x="983371" y="1791964"/>
                  <a:pt x="987029" y="1796172"/>
                </a:cubicBezTo>
                <a:cubicBezTo>
                  <a:pt x="991786" y="1802209"/>
                  <a:pt x="997731" y="1805227"/>
                  <a:pt x="1004866" y="1805227"/>
                </a:cubicBezTo>
                <a:cubicBezTo>
                  <a:pt x="1018769" y="1805227"/>
                  <a:pt x="1045020" y="1783641"/>
                  <a:pt x="1083619" y="1740468"/>
                </a:cubicBezTo>
                <a:cubicBezTo>
                  <a:pt x="1116547" y="1800288"/>
                  <a:pt x="1147737" y="1830198"/>
                  <a:pt x="1177190" y="1830198"/>
                </a:cubicBezTo>
                <a:cubicBezTo>
                  <a:pt x="1198776" y="1830198"/>
                  <a:pt x="1212771" y="1813917"/>
                  <a:pt x="1219173" y="1781354"/>
                </a:cubicBezTo>
                <a:cubicBezTo>
                  <a:pt x="1224479" y="1755012"/>
                  <a:pt x="1227131" y="1727937"/>
                  <a:pt x="1227131" y="1700131"/>
                </a:cubicBezTo>
                <a:cubicBezTo>
                  <a:pt x="1227131" y="1680191"/>
                  <a:pt x="1219356" y="1670222"/>
                  <a:pt x="1203807" y="1670222"/>
                </a:cubicBezTo>
                <a:cubicBezTo>
                  <a:pt x="1191002" y="1670222"/>
                  <a:pt x="1183684" y="1678819"/>
                  <a:pt x="1181855" y="1696015"/>
                </a:cubicBezTo>
                <a:cubicBezTo>
                  <a:pt x="1177830" y="1730956"/>
                  <a:pt x="1173257" y="1748426"/>
                  <a:pt x="1168135" y="1748426"/>
                </a:cubicBezTo>
                <a:cubicBezTo>
                  <a:pt x="1165391" y="1748426"/>
                  <a:pt x="1160817" y="1744401"/>
                  <a:pt x="1154415" y="1736352"/>
                </a:cubicBezTo>
                <a:cubicBezTo>
                  <a:pt x="1145634" y="1724827"/>
                  <a:pt x="1136304" y="1708363"/>
                  <a:pt x="1126426" y="1686960"/>
                </a:cubicBezTo>
                <a:cubicBezTo>
                  <a:pt x="1140695" y="1667386"/>
                  <a:pt x="1158896" y="1637659"/>
                  <a:pt x="1181032" y="1597779"/>
                </a:cubicBezTo>
                <a:cubicBezTo>
                  <a:pt x="1187617" y="1586072"/>
                  <a:pt x="1190910" y="1577291"/>
                  <a:pt x="1190910" y="1571437"/>
                </a:cubicBezTo>
                <a:cubicBezTo>
                  <a:pt x="1190910" y="1559912"/>
                  <a:pt x="1184965" y="1551131"/>
                  <a:pt x="1173074" y="1545094"/>
                </a:cubicBezTo>
                <a:cubicBezTo>
                  <a:pt x="1167952" y="1542533"/>
                  <a:pt x="1162738" y="1541253"/>
                  <a:pt x="1157433" y="1541253"/>
                </a:cubicBezTo>
                <a:cubicBezTo>
                  <a:pt x="1145725" y="1541253"/>
                  <a:pt x="1136670" y="1547838"/>
                  <a:pt x="1130267" y="1561010"/>
                </a:cubicBezTo>
                <a:cubicBezTo>
                  <a:pt x="1121669" y="1578754"/>
                  <a:pt x="1111699" y="1597322"/>
                  <a:pt x="1100357" y="1616713"/>
                </a:cubicBezTo>
                <a:cubicBezTo>
                  <a:pt x="1092125" y="1588907"/>
                  <a:pt x="1085723" y="1558631"/>
                  <a:pt x="1081149" y="1525886"/>
                </a:cubicBezTo>
                <a:cubicBezTo>
                  <a:pt x="1080601" y="1521496"/>
                  <a:pt x="1080143" y="1518386"/>
                  <a:pt x="1079777" y="1516556"/>
                </a:cubicBezTo>
                <a:lnTo>
                  <a:pt x="1185422" y="1508599"/>
                </a:lnTo>
                <a:cubicBezTo>
                  <a:pt x="1200789" y="1507501"/>
                  <a:pt x="1208472" y="1498537"/>
                  <a:pt x="1208472" y="1481707"/>
                </a:cubicBezTo>
                <a:cubicBezTo>
                  <a:pt x="1208472" y="1474939"/>
                  <a:pt x="1206825" y="1469176"/>
                  <a:pt x="1203533" y="1464420"/>
                </a:cubicBezTo>
                <a:cubicBezTo>
                  <a:pt x="1198776" y="1457103"/>
                  <a:pt x="1191733" y="1453444"/>
                  <a:pt x="1182404" y="1453444"/>
                </a:cubicBezTo>
                <a:cubicBezTo>
                  <a:pt x="1181123" y="1453444"/>
                  <a:pt x="1179843" y="1453444"/>
                  <a:pt x="1178562" y="1453444"/>
                </a:cubicBezTo>
                <a:lnTo>
                  <a:pt x="1073192" y="1461676"/>
                </a:lnTo>
                <a:cubicBezTo>
                  <a:pt x="1069350" y="1421979"/>
                  <a:pt x="1067063" y="1387862"/>
                  <a:pt x="1066332" y="1359324"/>
                </a:cubicBezTo>
                <a:cubicBezTo>
                  <a:pt x="1065783" y="1341945"/>
                  <a:pt x="1064502" y="1331244"/>
                  <a:pt x="1062490" y="1327219"/>
                </a:cubicBezTo>
                <a:cubicBezTo>
                  <a:pt x="1057185" y="1317341"/>
                  <a:pt x="1046757" y="1312401"/>
                  <a:pt x="1031208" y="1312401"/>
                </a:cubicBezTo>
                <a:close/>
                <a:moveTo>
                  <a:pt x="3980559" y="1301700"/>
                </a:moveTo>
                <a:cubicBezTo>
                  <a:pt x="3975254" y="1301700"/>
                  <a:pt x="3971137" y="1303621"/>
                  <a:pt x="3968210" y="1307462"/>
                </a:cubicBezTo>
                <a:cubicBezTo>
                  <a:pt x="3966015" y="1310572"/>
                  <a:pt x="3964918" y="1313591"/>
                  <a:pt x="3964918" y="1316518"/>
                </a:cubicBezTo>
                <a:cubicBezTo>
                  <a:pt x="3964918" y="1321457"/>
                  <a:pt x="3968485" y="1327494"/>
                  <a:pt x="3975619" y="1334628"/>
                </a:cubicBezTo>
                <a:cubicBezTo>
                  <a:pt x="3986229" y="1345238"/>
                  <a:pt x="3996291" y="1357952"/>
                  <a:pt x="4005803" y="1372770"/>
                </a:cubicBezTo>
                <a:cubicBezTo>
                  <a:pt x="4011475" y="1381368"/>
                  <a:pt x="4018152" y="1385667"/>
                  <a:pt x="4025835" y="1385667"/>
                </a:cubicBezTo>
                <a:cubicBezTo>
                  <a:pt x="4030957" y="1385667"/>
                  <a:pt x="4035622" y="1384203"/>
                  <a:pt x="4039829" y="1381276"/>
                </a:cubicBezTo>
                <a:cubicBezTo>
                  <a:pt x="4046415" y="1376520"/>
                  <a:pt x="4049708" y="1369934"/>
                  <a:pt x="4049708" y="1361519"/>
                </a:cubicBezTo>
                <a:cubicBezTo>
                  <a:pt x="4049708" y="1351641"/>
                  <a:pt x="4041476" y="1339750"/>
                  <a:pt x="4025012" y="1325847"/>
                </a:cubicBezTo>
                <a:cubicBezTo>
                  <a:pt x="4005803" y="1309749"/>
                  <a:pt x="3990986" y="1301700"/>
                  <a:pt x="3980559" y="1301700"/>
                </a:cubicBezTo>
                <a:close/>
                <a:moveTo>
                  <a:pt x="4318694" y="684877"/>
                </a:moveTo>
                <a:lnTo>
                  <a:pt x="4318694" y="724168"/>
                </a:lnTo>
                <a:lnTo>
                  <a:pt x="4052255" y="742585"/>
                </a:lnTo>
                <a:lnTo>
                  <a:pt x="4052255" y="704523"/>
                </a:lnTo>
                <a:close/>
                <a:moveTo>
                  <a:pt x="1066167" y="665641"/>
                </a:moveTo>
                <a:lnTo>
                  <a:pt x="1066167" y="706569"/>
                </a:lnTo>
                <a:lnTo>
                  <a:pt x="928650" y="714755"/>
                </a:lnTo>
                <a:lnTo>
                  <a:pt x="928650" y="674645"/>
                </a:lnTo>
                <a:close/>
                <a:moveTo>
                  <a:pt x="5009964" y="657865"/>
                </a:moveTo>
                <a:cubicBezTo>
                  <a:pt x="4999323" y="657865"/>
                  <a:pt x="4990455" y="660730"/>
                  <a:pt x="4983361" y="666460"/>
                </a:cubicBezTo>
                <a:cubicBezTo>
                  <a:pt x="4973538" y="674373"/>
                  <a:pt x="4968627" y="685287"/>
                  <a:pt x="4968627" y="699202"/>
                </a:cubicBezTo>
                <a:cubicBezTo>
                  <a:pt x="4968627" y="714209"/>
                  <a:pt x="4976812" y="731262"/>
                  <a:pt x="4993183" y="750362"/>
                </a:cubicBezTo>
                <a:cubicBezTo>
                  <a:pt x="5017740" y="779557"/>
                  <a:pt x="5049254" y="799884"/>
                  <a:pt x="5087727" y="811344"/>
                </a:cubicBezTo>
                <a:cubicBezTo>
                  <a:pt x="5138477" y="826351"/>
                  <a:pt x="5197822" y="833854"/>
                  <a:pt x="5265762" y="833854"/>
                </a:cubicBezTo>
                <a:cubicBezTo>
                  <a:pt x="5309419" y="833854"/>
                  <a:pt x="5331247" y="815846"/>
                  <a:pt x="5331247" y="779830"/>
                </a:cubicBezTo>
                <a:cubicBezTo>
                  <a:pt x="5331247" y="765096"/>
                  <a:pt x="5327154" y="753227"/>
                  <a:pt x="5318968" y="744223"/>
                </a:cubicBezTo>
                <a:cubicBezTo>
                  <a:pt x="5309146" y="733581"/>
                  <a:pt x="5295775" y="728261"/>
                  <a:pt x="5278859" y="728261"/>
                </a:cubicBezTo>
                <a:cubicBezTo>
                  <a:pt x="5275857" y="728261"/>
                  <a:pt x="5271492" y="728397"/>
                  <a:pt x="5265762" y="728670"/>
                </a:cubicBezTo>
                <a:cubicBezTo>
                  <a:pt x="5254302" y="729489"/>
                  <a:pt x="5241887" y="729898"/>
                  <a:pt x="5228518" y="729898"/>
                </a:cubicBezTo>
                <a:cubicBezTo>
                  <a:pt x="5170946" y="729898"/>
                  <a:pt x="5126608" y="724441"/>
                  <a:pt x="5095503" y="713527"/>
                </a:cubicBezTo>
                <a:cubicBezTo>
                  <a:pt x="5075312" y="706433"/>
                  <a:pt x="5057985" y="693745"/>
                  <a:pt x="5043525" y="675464"/>
                </a:cubicBezTo>
                <a:cubicBezTo>
                  <a:pt x="5034247" y="663731"/>
                  <a:pt x="5023061" y="657865"/>
                  <a:pt x="5009964" y="657865"/>
                </a:cubicBezTo>
                <a:close/>
                <a:moveTo>
                  <a:pt x="4295775" y="589925"/>
                </a:moveTo>
                <a:cubicBezTo>
                  <a:pt x="4297412" y="589925"/>
                  <a:pt x="4298503" y="589925"/>
                  <a:pt x="4299049" y="589925"/>
                </a:cubicBezTo>
                <a:cubicBezTo>
                  <a:pt x="4312146" y="589925"/>
                  <a:pt x="4318694" y="596064"/>
                  <a:pt x="4318694" y="608342"/>
                </a:cubicBezTo>
                <a:lnTo>
                  <a:pt x="4318694" y="623486"/>
                </a:lnTo>
                <a:lnTo>
                  <a:pt x="4052255" y="643540"/>
                </a:lnTo>
                <a:lnTo>
                  <a:pt x="4052255" y="609161"/>
                </a:lnTo>
                <a:close/>
                <a:moveTo>
                  <a:pt x="1066167" y="569461"/>
                </a:moveTo>
                <a:lnTo>
                  <a:pt x="1066167" y="605477"/>
                </a:lnTo>
                <a:lnTo>
                  <a:pt x="928650" y="615709"/>
                </a:lnTo>
                <a:lnTo>
                  <a:pt x="928650" y="579693"/>
                </a:lnTo>
                <a:close/>
                <a:moveTo>
                  <a:pt x="4345297" y="518711"/>
                </a:moveTo>
                <a:lnTo>
                  <a:pt x="4038749" y="542040"/>
                </a:lnTo>
                <a:cubicBezTo>
                  <a:pt x="4028926" y="534400"/>
                  <a:pt x="4016648" y="530580"/>
                  <a:pt x="4001914" y="530580"/>
                </a:cubicBezTo>
                <a:cubicBezTo>
                  <a:pt x="3991272" y="530580"/>
                  <a:pt x="3981314" y="532763"/>
                  <a:pt x="3972037" y="537128"/>
                </a:cubicBezTo>
                <a:cubicBezTo>
                  <a:pt x="3957848" y="543949"/>
                  <a:pt x="3950754" y="554591"/>
                  <a:pt x="3950754" y="569052"/>
                </a:cubicBezTo>
                <a:lnTo>
                  <a:pt x="3950754" y="901794"/>
                </a:lnTo>
                <a:cubicBezTo>
                  <a:pt x="3950754" y="909161"/>
                  <a:pt x="3952255" y="915710"/>
                  <a:pt x="3955256" y="921440"/>
                </a:cubicBezTo>
                <a:cubicBezTo>
                  <a:pt x="3963715" y="936992"/>
                  <a:pt x="3979267" y="944768"/>
                  <a:pt x="4001914" y="944768"/>
                </a:cubicBezTo>
                <a:cubicBezTo>
                  <a:pt x="4019377" y="944768"/>
                  <a:pt x="4032882" y="939448"/>
                  <a:pt x="4042432" y="928807"/>
                </a:cubicBezTo>
                <a:cubicBezTo>
                  <a:pt x="4048981" y="921712"/>
                  <a:pt x="4052255" y="912708"/>
                  <a:pt x="4052255" y="901794"/>
                </a:cubicBezTo>
                <a:lnTo>
                  <a:pt x="4052255" y="803977"/>
                </a:lnTo>
                <a:lnTo>
                  <a:pt x="4318694" y="787197"/>
                </a:lnTo>
                <a:lnTo>
                  <a:pt x="4318694" y="838356"/>
                </a:lnTo>
                <a:cubicBezTo>
                  <a:pt x="4318694" y="854455"/>
                  <a:pt x="4311600" y="862504"/>
                  <a:pt x="4297412" y="862504"/>
                </a:cubicBezTo>
                <a:cubicBezTo>
                  <a:pt x="4283224" y="862504"/>
                  <a:pt x="4266307" y="860867"/>
                  <a:pt x="4246662" y="857592"/>
                </a:cubicBezTo>
                <a:cubicBezTo>
                  <a:pt x="4239022" y="856228"/>
                  <a:pt x="4233701" y="855546"/>
                  <a:pt x="4230700" y="855546"/>
                </a:cubicBezTo>
                <a:cubicBezTo>
                  <a:pt x="4211327" y="855546"/>
                  <a:pt x="4201641" y="864823"/>
                  <a:pt x="4201641" y="883377"/>
                </a:cubicBezTo>
                <a:cubicBezTo>
                  <a:pt x="4201641" y="892927"/>
                  <a:pt x="4205734" y="900976"/>
                  <a:pt x="4213919" y="907524"/>
                </a:cubicBezTo>
                <a:cubicBezTo>
                  <a:pt x="4219922" y="912435"/>
                  <a:pt x="4232201" y="918165"/>
                  <a:pt x="4250754" y="924714"/>
                </a:cubicBezTo>
                <a:cubicBezTo>
                  <a:pt x="4295502" y="940812"/>
                  <a:pt x="4329336" y="948861"/>
                  <a:pt x="4352255" y="948861"/>
                </a:cubicBezTo>
                <a:cubicBezTo>
                  <a:pt x="4396730" y="948861"/>
                  <a:pt x="4418967" y="923759"/>
                  <a:pt x="4418967" y="873554"/>
                </a:cubicBezTo>
                <a:lnTo>
                  <a:pt x="4418967" y="585014"/>
                </a:lnTo>
                <a:cubicBezTo>
                  <a:pt x="4418967" y="540812"/>
                  <a:pt x="4397276" y="518711"/>
                  <a:pt x="4353892" y="518711"/>
                </a:cubicBezTo>
                <a:cubicBezTo>
                  <a:pt x="4349527" y="518711"/>
                  <a:pt x="4346662" y="518711"/>
                  <a:pt x="4345297" y="518711"/>
                </a:cubicBezTo>
                <a:close/>
                <a:moveTo>
                  <a:pt x="1048977" y="476555"/>
                </a:moveTo>
                <a:cubicBezTo>
                  <a:pt x="1060437" y="476009"/>
                  <a:pt x="1066167" y="482558"/>
                  <a:pt x="1066167" y="496200"/>
                </a:cubicBezTo>
                <a:lnTo>
                  <a:pt x="1066167" y="511753"/>
                </a:lnTo>
                <a:lnTo>
                  <a:pt x="928650" y="522394"/>
                </a:lnTo>
                <a:lnTo>
                  <a:pt x="928650" y="487606"/>
                </a:lnTo>
                <a:lnTo>
                  <a:pt x="1044476" y="476964"/>
                </a:lnTo>
                <a:cubicBezTo>
                  <a:pt x="1047204" y="476692"/>
                  <a:pt x="1048705" y="476555"/>
                  <a:pt x="1048977" y="476555"/>
                </a:cubicBezTo>
                <a:close/>
                <a:moveTo>
                  <a:pt x="2445023" y="388970"/>
                </a:moveTo>
                <a:cubicBezTo>
                  <a:pt x="2445296" y="390061"/>
                  <a:pt x="2445432" y="390743"/>
                  <a:pt x="2445432" y="391016"/>
                </a:cubicBezTo>
                <a:cubicBezTo>
                  <a:pt x="2445432" y="391289"/>
                  <a:pt x="2445432" y="391562"/>
                  <a:pt x="2445432" y="391835"/>
                </a:cubicBezTo>
                <a:cubicBezTo>
                  <a:pt x="2445705" y="392380"/>
                  <a:pt x="2446114" y="394836"/>
                  <a:pt x="2446660" y="399202"/>
                </a:cubicBezTo>
                <a:cubicBezTo>
                  <a:pt x="2448024" y="408479"/>
                  <a:pt x="2448706" y="415982"/>
                  <a:pt x="2448706" y="421712"/>
                </a:cubicBezTo>
                <a:cubicBezTo>
                  <a:pt x="2448706" y="438083"/>
                  <a:pt x="2444750" y="461412"/>
                  <a:pt x="2436837" y="491698"/>
                </a:cubicBezTo>
                <a:cubicBezTo>
                  <a:pt x="2425105" y="536173"/>
                  <a:pt x="2407915" y="581603"/>
                  <a:pt x="2385268" y="627988"/>
                </a:cubicBezTo>
                <a:cubicBezTo>
                  <a:pt x="2356073" y="689107"/>
                  <a:pt x="2329743" y="719666"/>
                  <a:pt x="2306278" y="719666"/>
                </a:cubicBezTo>
                <a:cubicBezTo>
                  <a:pt x="2296182" y="719666"/>
                  <a:pt x="2286496" y="711480"/>
                  <a:pt x="2277219" y="695109"/>
                </a:cubicBezTo>
                <a:cubicBezTo>
                  <a:pt x="2264122" y="671371"/>
                  <a:pt x="2257574" y="641221"/>
                  <a:pt x="2257574" y="604659"/>
                </a:cubicBezTo>
                <a:cubicBezTo>
                  <a:pt x="2257574" y="563186"/>
                  <a:pt x="2272581" y="523895"/>
                  <a:pt x="2302594" y="486787"/>
                </a:cubicBezTo>
                <a:cubicBezTo>
                  <a:pt x="2336974" y="444495"/>
                  <a:pt x="2384450" y="411889"/>
                  <a:pt x="2445023" y="388970"/>
                </a:cubicBezTo>
                <a:close/>
                <a:moveTo>
                  <a:pt x="5977495" y="352953"/>
                </a:moveTo>
                <a:cubicBezTo>
                  <a:pt x="5937932" y="352953"/>
                  <a:pt x="5865490" y="362503"/>
                  <a:pt x="5760169" y="381603"/>
                </a:cubicBezTo>
                <a:cubicBezTo>
                  <a:pt x="5668218" y="397974"/>
                  <a:pt x="5605598" y="408888"/>
                  <a:pt x="5572311" y="414345"/>
                </a:cubicBezTo>
                <a:cubicBezTo>
                  <a:pt x="5556213" y="417073"/>
                  <a:pt x="5545025" y="419938"/>
                  <a:pt x="5538750" y="422940"/>
                </a:cubicBezTo>
                <a:cubicBezTo>
                  <a:pt x="5521287" y="431398"/>
                  <a:pt x="5512556" y="446132"/>
                  <a:pt x="5512556" y="467142"/>
                </a:cubicBezTo>
                <a:cubicBezTo>
                  <a:pt x="5512556" y="475054"/>
                  <a:pt x="5513648" y="482149"/>
                  <a:pt x="5515831" y="488424"/>
                </a:cubicBezTo>
                <a:cubicBezTo>
                  <a:pt x="5522924" y="509434"/>
                  <a:pt x="5537113" y="519939"/>
                  <a:pt x="5558395" y="519939"/>
                </a:cubicBezTo>
                <a:cubicBezTo>
                  <a:pt x="5563852" y="519939"/>
                  <a:pt x="5595230" y="513663"/>
                  <a:pt x="5652529" y="501112"/>
                </a:cubicBezTo>
                <a:lnTo>
                  <a:pt x="5758941" y="479011"/>
                </a:lnTo>
                <a:cubicBezTo>
                  <a:pt x="5858805" y="458001"/>
                  <a:pt x="5928927" y="447496"/>
                  <a:pt x="5969310" y="447496"/>
                </a:cubicBezTo>
                <a:cubicBezTo>
                  <a:pt x="6000960" y="447496"/>
                  <a:pt x="6026882" y="455546"/>
                  <a:pt x="6047073" y="471644"/>
                </a:cubicBezTo>
                <a:cubicBezTo>
                  <a:pt x="6071629" y="491016"/>
                  <a:pt x="6083908" y="518847"/>
                  <a:pt x="6083908" y="555136"/>
                </a:cubicBezTo>
                <a:cubicBezTo>
                  <a:pt x="6083908" y="642449"/>
                  <a:pt x="6020743" y="705478"/>
                  <a:pt x="5894412" y="744223"/>
                </a:cubicBezTo>
                <a:cubicBezTo>
                  <a:pt x="5867673" y="752408"/>
                  <a:pt x="5852257" y="757729"/>
                  <a:pt x="5848164" y="760184"/>
                </a:cubicBezTo>
                <a:cubicBezTo>
                  <a:pt x="5836159" y="767824"/>
                  <a:pt x="5830156" y="777920"/>
                  <a:pt x="5830156" y="790471"/>
                </a:cubicBezTo>
                <a:cubicBezTo>
                  <a:pt x="5830156" y="797019"/>
                  <a:pt x="5831793" y="803704"/>
                  <a:pt x="5835067" y="810525"/>
                </a:cubicBezTo>
                <a:cubicBezTo>
                  <a:pt x="5841615" y="824714"/>
                  <a:pt x="5854303" y="831808"/>
                  <a:pt x="5873130" y="831808"/>
                </a:cubicBezTo>
                <a:cubicBezTo>
                  <a:pt x="5883226" y="831808"/>
                  <a:pt x="5899187" y="829352"/>
                  <a:pt x="5921015" y="824441"/>
                </a:cubicBezTo>
                <a:cubicBezTo>
                  <a:pt x="6002052" y="806706"/>
                  <a:pt x="6066035" y="776692"/>
                  <a:pt x="6112966" y="734400"/>
                </a:cubicBezTo>
                <a:cubicBezTo>
                  <a:pt x="6167809" y="685014"/>
                  <a:pt x="6195231" y="624031"/>
                  <a:pt x="6195231" y="551453"/>
                </a:cubicBezTo>
                <a:cubicBezTo>
                  <a:pt x="6195231" y="484877"/>
                  <a:pt x="6168492" y="432626"/>
                  <a:pt x="6115013" y="394700"/>
                </a:cubicBezTo>
                <a:cubicBezTo>
                  <a:pt x="6075995" y="366869"/>
                  <a:pt x="6030156" y="352953"/>
                  <a:pt x="5977495" y="352953"/>
                </a:cubicBezTo>
                <a:close/>
                <a:moveTo>
                  <a:pt x="6845163" y="337810"/>
                </a:moveTo>
                <a:cubicBezTo>
                  <a:pt x="6832885" y="337810"/>
                  <a:pt x="6822380" y="342585"/>
                  <a:pt x="6813649" y="352135"/>
                </a:cubicBezTo>
                <a:cubicBezTo>
                  <a:pt x="6806827" y="359775"/>
                  <a:pt x="6803417" y="368233"/>
                  <a:pt x="6803417" y="377510"/>
                </a:cubicBezTo>
                <a:cubicBezTo>
                  <a:pt x="6803417" y="387333"/>
                  <a:pt x="6807101" y="397565"/>
                  <a:pt x="6814468" y="408206"/>
                </a:cubicBezTo>
                <a:cubicBezTo>
                  <a:pt x="6866855" y="482421"/>
                  <a:pt x="6903554" y="551862"/>
                  <a:pt x="6924563" y="616528"/>
                </a:cubicBezTo>
                <a:cubicBezTo>
                  <a:pt x="6930293" y="634536"/>
                  <a:pt x="6935204" y="646132"/>
                  <a:pt x="6939297" y="651317"/>
                </a:cubicBezTo>
                <a:cubicBezTo>
                  <a:pt x="6949393" y="664141"/>
                  <a:pt x="6962762" y="670553"/>
                  <a:pt x="6979406" y="670553"/>
                </a:cubicBezTo>
                <a:cubicBezTo>
                  <a:pt x="6990048" y="670553"/>
                  <a:pt x="7000553" y="667688"/>
                  <a:pt x="7010921" y="661958"/>
                </a:cubicBezTo>
                <a:cubicBezTo>
                  <a:pt x="7028929" y="652408"/>
                  <a:pt x="7037933" y="637265"/>
                  <a:pt x="7037933" y="616528"/>
                </a:cubicBezTo>
                <a:cubicBezTo>
                  <a:pt x="7037933" y="585150"/>
                  <a:pt x="7014740" y="533718"/>
                  <a:pt x="6968356" y="462230"/>
                </a:cubicBezTo>
                <a:cubicBezTo>
                  <a:pt x="6942981" y="422667"/>
                  <a:pt x="6917332" y="389243"/>
                  <a:pt x="6891412" y="361957"/>
                </a:cubicBezTo>
                <a:cubicBezTo>
                  <a:pt x="6876132" y="345859"/>
                  <a:pt x="6860716" y="337810"/>
                  <a:pt x="6845163" y="337810"/>
                </a:cubicBezTo>
                <a:close/>
                <a:moveTo>
                  <a:pt x="4286361" y="336992"/>
                </a:moveTo>
                <a:cubicBezTo>
                  <a:pt x="4273265" y="343267"/>
                  <a:pt x="4266716" y="353090"/>
                  <a:pt x="4266716" y="366460"/>
                </a:cubicBezTo>
                <a:cubicBezTo>
                  <a:pt x="4266716" y="376555"/>
                  <a:pt x="4272855" y="386651"/>
                  <a:pt x="4285134" y="396746"/>
                </a:cubicBezTo>
                <a:cubicBezTo>
                  <a:pt x="4288681" y="400020"/>
                  <a:pt x="4292910" y="403704"/>
                  <a:pt x="4297821" y="407797"/>
                </a:cubicBezTo>
                <a:cubicBezTo>
                  <a:pt x="4221969" y="417892"/>
                  <a:pt x="4138885" y="426078"/>
                  <a:pt x="4048572" y="432353"/>
                </a:cubicBezTo>
                <a:cubicBezTo>
                  <a:pt x="4075038" y="415164"/>
                  <a:pt x="4100414" y="395928"/>
                  <a:pt x="4124697" y="374645"/>
                </a:cubicBezTo>
                <a:cubicBezTo>
                  <a:pt x="4141068" y="360457"/>
                  <a:pt x="4151300" y="350361"/>
                  <a:pt x="4155393" y="344359"/>
                </a:cubicBezTo>
                <a:close/>
                <a:moveTo>
                  <a:pt x="6424017" y="331262"/>
                </a:moveTo>
                <a:cubicBezTo>
                  <a:pt x="6413376" y="331262"/>
                  <a:pt x="6403689" y="334127"/>
                  <a:pt x="6394958" y="339857"/>
                </a:cubicBezTo>
                <a:cubicBezTo>
                  <a:pt x="6380224" y="349133"/>
                  <a:pt x="6372857" y="365095"/>
                  <a:pt x="6372857" y="387742"/>
                </a:cubicBezTo>
                <a:cubicBezTo>
                  <a:pt x="6372857" y="540539"/>
                  <a:pt x="6399596" y="664004"/>
                  <a:pt x="6453076" y="758138"/>
                </a:cubicBezTo>
                <a:cubicBezTo>
                  <a:pt x="6491275" y="825532"/>
                  <a:pt x="6529337" y="859229"/>
                  <a:pt x="6567264" y="859229"/>
                </a:cubicBezTo>
                <a:cubicBezTo>
                  <a:pt x="6595095" y="859229"/>
                  <a:pt x="6614604" y="842995"/>
                  <a:pt x="6625791" y="810525"/>
                </a:cubicBezTo>
                <a:cubicBezTo>
                  <a:pt x="6636705" y="779147"/>
                  <a:pt x="6651166" y="740403"/>
                  <a:pt x="6669174" y="694291"/>
                </a:cubicBezTo>
                <a:cubicBezTo>
                  <a:pt x="6674631" y="680648"/>
                  <a:pt x="6677360" y="669871"/>
                  <a:pt x="6677360" y="661958"/>
                </a:cubicBezTo>
                <a:cubicBezTo>
                  <a:pt x="6677360" y="648042"/>
                  <a:pt x="6670538" y="637401"/>
                  <a:pt x="6656896" y="630034"/>
                </a:cubicBezTo>
                <a:cubicBezTo>
                  <a:pt x="6650621" y="626760"/>
                  <a:pt x="6644072" y="625123"/>
                  <a:pt x="6637251" y="625123"/>
                </a:cubicBezTo>
                <a:cubicBezTo>
                  <a:pt x="6623335" y="625123"/>
                  <a:pt x="6612285" y="631535"/>
                  <a:pt x="6604099" y="644359"/>
                </a:cubicBezTo>
                <a:cubicBezTo>
                  <a:pt x="6596732" y="656364"/>
                  <a:pt x="6585272" y="678056"/>
                  <a:pt x="6569720" y="709434"/>
                </a:cubicBezTo>
                <a:cubicBezTo>
                  <a:pt x="6564808" y="719257"/>
                  <a:pt x="6560716" y="724168"/>
                  <a:pt x="6557441" y="724168"/>
                </a:cubicBezTo>
                <a:cubicBezTo>
                  <a:pt x="6554167" y="724168"/>
                  <a:pt x="6551029" y="721712"/>
                  <a:pt x="6548028" y="716801"/>
                </a:cubicBezTo>
                <a:cubicBezTo>
                  <a:pt x="6534386" y="695246"/>
                  <a:pt x="6522926" y="672599"/>
                  <a:pt x="6513649" y="648861"/>
                </a:cubicBezTo>
                <a:cubicBezTo>
                  <a:pt x="6489092" y="586378"/>
                  <a:pt x="6476541" y="500703"/>
                  <a:pt x="6475995" y="391835"/>
                </a:cubicBezTo>
                <a:cubicBezTo>
                  <a:pt x="6475995" y="376282"/>
                  <a:pt x="6474222" y="364959"/>
                  <a:pt x="6470675" y="357865"/>
                </a:cubicBezTo>
                <a:cubicBezTo>
                  <a:pt x="6462489" y="340129"/>
                  <a:pt x="6446937" y="331262"/>
                  <a:pt x="6424017" y="331262"/>
                </a:cubicBezTo>
                <a:close/>
                <a:moveTo>
                  <a:pt x="5229746" y="324713"/>
                </a:moveTo>
                <a:cubicBezTo>
                  <a:pt x="5194002" y="324713"/>
                  <a:pt x="5151710" y="330443"/>
                  <a:pt x="5102870" y="341903"/>
                </a:cubicBezTo>
                <a:cubicBezTo>
                  <a:pt x="5065489" y="350907"/>
                  <a:pt x="5034247" y="360457"/>
                  <a:pt x="5009145" y="370552"/>
                </a:cubicBezTo>
                <a:cubicBezTo>
                  <a:pt x="4985952" y="379829"/>
                  <a:pt x="4974357" y="394290"/>
                  <a:pt x="4974357" y="413936"/>
                </a:cubicBezTo>
                <a:cubicBezTo>
                  <a:pt x="4974357" y="419120"/>
                  <a:pt x="4975448" y="424713"/>
                  <a:pt x="4977631" y="430716"/>
                </a:cubicBezTo>
                <a:cubicBezTo>
                  <a:pt x="4984179" y="449816"/>
                  <a:pt x="4997685" y="459365"/>
                  <a:pt x="5018149" y="459365"/>
                </a:cubicBezTo>
                <a:cubicBezTo>
                  <a:pt x="5023606" y="459365"/>
                  <a:pt x="5030837" y="458001"/>
                  <a:pt x="5039841" y="455273"/>
                </a:cubicBezTo>
                <a:cubicBezTo>
                  <a:pt x="5110237" y="433990"/>
                  <a:pt x="5172310" y="423349"/>
                  <a:pt x="5226062" y="423349"/>
                </a:cubicBezTo>
                <a:lnTo>
                  <a:pt x="5258395" y="424168"/>
                </a:lnTo>
                <a:cubicBezTo>
                  <a:pt x="5274493" y="424168"/>
                  <a:pt x="5287181" y="419393"/>
                  <a:pt x="5296458" y="409843"/>
                </a:cubicBezTo>
                <a:cubicBezTo>
                  <a:pt x="5304370" y="401385"/>
                  <a:pt x="5308327" y="390470"/>
                  <a:pt x="5308327" y="377101"/>
                </a:cubicBezTo>
                <a:cubicBezTo>
                  <a:pt x="5308327" y="351453"/>
                  <a:pt x="5295639" y="335218"/>
                  <a:pt x="5270264" y="328397"/>
                </a:cubicBezTo>
                <a:cubicBezTo>
                  <a:pt x="5260987" y="325941"/>
                  <a:pt x="5247481" y="324713"/>
                  <a:pt x="5229746" y="324713"/>
                </a:cubicBezTo>
                <a:close/>
                <a:moveTo>
                  <a:pt x="2545296" y="289106"/>
                </a:moveTo>
                <a:cubicBezTo>
                  <a:pt x="2487997" y="289106"/>
                  <a:pt x="2432608" y="300157"/>
                  <a:pt x="2379129" y="322258"/>
                </a:cubicBezTo>
                <a:cubicBezTo>
                  <a:pt x="2325650" y="344359"/>
                  <a:pt x="2279948" y="375327"/>
                  <a:pt x="2242021" y="415164"/>
                </a:cubicBezTo>
                <a:cubicBezTo>
                  <a:pt x="2187451" y="473008"/>
                  <a:pt x="2160166" y="537128"/>
                  <a:pt x="2160166" y="607524"/>
                </a:cubicBezTo>
                <a:cubicBezTo>
                  <a:pt x="2160166" y="673554"/>
                  <a:pt x="2177628" y="727715"/>
                  <a:pt x="2212553" y="770007"/>
                </a:cubicBezTo>
                <a:cubicBezTo>
                  <a:pt x="2238474" y="801385"/>
                  <a:pt x="2267669" y="817074"/>
                  <a:pt x="2300139" y="817074"/>
                </a:cubicBezTo>
                <a:cubicBezTo>
                  <a:pt x="2380903" y="817074"/>
                  <a:pt x="2449934" y="737947"/>
                  <a:pt x="2507233" y="579693"/>
                </a:cubicBezTo>
                <a:cubicBezTo>
                  <a:pt x="2531244" y="513936"/>
                  <a:pt x="2543249" y="460866"/>
                  <a:pt x="2543249" y="420484"/>
                </a:cubicBezTo>
                <a:cubicBezTo>
                  <a:pt x="2543249" y="401112"/>
                  <a:pt x="2541340" y="384468"/>
                  <a:pt x="2537519" y="370552"/>
                </a:cubicBezTo>
                <a:lnTo>
                  <a:pt x="2548160" y="370552"/>
                </a:lnTo>
                <a:cubicBezTo>
                  <a:pt x="2594545" y="370552"/>
                  <a:pt x="2634518" y="384877"/>
                  <a:pt x="2668079" y="413526"/>
                </a:cubicBezTo>
                <a:cubicBezTo>
                  <a:pt x="2711189" y="450361"/>
                  <a:pt x="2732745" y="500703"/>
                  <a:pt x="2732745" y="564550"/>
                </a:cubicBezTo>
                <a:cubicBezTo>
                  <a:pt x="2732745" y="661139"/>
                  <a:pt x="2682131" y="737538"/>
                  <a:pt x="2580903" y="793745"/>
                </a:cubicBezTo>
                <a:cubicBezTo>
                  <a:pt x="2560439" y="804932"/>
                  <a:pt x="2550207" y="817483"/>
                  <a:pt x="2550207" y="831399"/>
                </a:cubicBezTo>
                <a:cubicBezTo>
                  <a:pt x="2550207" y="836856"/>
                  <a:pt x="2551708" y="842449"/>
                  <a:pt x="2554709" y="848179"/>
                </a:cubicBezTo>
                <a:cubicBezTo>
                  <a:pt x="2562349" y="862094"/>
                  <a:pt x="2574218" y="869052"/>
                  <a:pt x="2590316" y="869052"/>
                </a:cubicBezTo>
                <a:cubicBezTo>
                  <a:pt x="2599866" y="869052"/>
                  <a:pt x="2612008" y="866324"/>
                  <a:pt x="2626742" y="860867"/>
                </a:cubicBezTo>
                <a:cubicBezTo>
                  <a:pt x="2684586" y="838766"/>
                  <a:pt x="2731380" y="806842"/>
                  <a:pt x="2767124" y="765096"/>
                </a:cubicBezTo>
                <a:cubicBezTo>
                  <a:pt x="2814600" y="709707"/>
                  <a:pt x="2838338" y="643267"/>
                  <a:pt x="2838338" y="565778"/>
                </a:cubicBezTo>
                <a:cubicBezTo>
                  <a:pt x="2838338" y="477101"/>
                  <a:pt x="2806142" y="406569"/>
                  <a:pt x="2741749" y="354181"/>
                </a:cubicBezTo>
                <a:cubicBezTo>
                  <a:pt x="2688543" y="310798"/>
                  <a:pt x="2623058" y="289106"/>
                  <a:pt x="2545296" y="289106"/>
                </a:cubicBezTo>
                <a:close/>
                <a:moveTo>
                  <a:pt x="4786908" y="267005"/>
                </a:moveTo>
                <a:cubicBezTo>
                  <a:pt x="4763988" y="267005"/>
                  <a:pt x="4748708" y="276555"/>
                  <a:pt x="4741069" y="295655"/>
                </a:cubicBezTo>
                <a:cubicBezTo>
                  <a:pt x="4738067" y="302749"/>
                  <a:pt x="4734793" y="319393"/>
                  <a:pt x="4731246" y="345586"/>
                </a:cubicBezTo>
                <a:cubicBezTo>
                  <a:pt x="4717057" y="451998"/>
                  <a:pt x="4709964" y="544632"/>
                  <a:pt x="4709964" y="623486"/>
                </a:cubicBezTo>
                <a:cubicBezTo>
                  <a:pt x="4709964" y="719529"/>
                  <a:pt x="4719513" y="788970"/>
                  <a:pt x="4738613" y="831808"/>
                </a:cubicBezTo>
                <a:cubicBezTo>
                  <a:pt x="4750618" y="859093"/>
                  <a:pt x="4767808" y="872736"/>
                  <a:pt x="4790182" y="872736"/>
                </a:cubicBezTo>
                <a:cubicBezTo>
                  <a:pt x="4814465" y="872736"/>
                  <a:pt x="4833019" y="854591"/>
                  <a:pt x="4845844" y="818302"/>
                </a:cubicBezTo>
                <a:cubicBezTo>
                  <a:pt x="4863852" y="765641"/>
                  <a:pt x="4878313" y="728670"/>
                  <a:pt x="4889227" y="707388"/>
                </a:cubicBezTo>
                <a:cubicBezTo>
                  <a:pt x="4894684" y="696474"/>
                  <a:pt x="4897413" y="688424"/>
                  <a:pt x="4897413" y="683240"/>
                </a:cubicBezTo>
                <a:cubicBezTo>
                  <a:pt x="4897413" y="670143"/>
                  <a:pt x="4891955" y="661139"/>
                  <a:pt x="4881041" y="656228"/>
                </a:cubicBezTo>
                <a:cubicBezTo>
                  <a:pt x="4876403" y="654045"/>
                  <a:pt x="4871355" y="652954"/>
                  <a:pt x="4865898" y="652954"/>
                </a:cubicBezTo>
                <a:cubicBezTo>
                  <a:pt x="4855257" y="652954"/>
                  <a:pt x="4846253" y="659502"/>
                  <a:pt x="4838886" y="672599"/>
                </a:cubicBezTo>
                <a:cubicBezTo>
                  <a:pt x="4830973" y="687060"/>
                  <a:pt x="4821832" y="706160"/>
                  <a:pt x="4811464" y="729898"/>
                </a:cubicBezTo>
                <a:cubicBezTo>
                  <a:pt x="4808190" y="703431"/>
                  <a:pt x="4806553" y="667005"/>
                  <a:pt x="4806553" y="620621"/>
                </a:cubicBezTo>
                <a:cubicBezTo>
                  <a:pt x="4806553" y="587879"/>
                  <a:pt x="4808190" y="552954"/>
                  <a:pt x="4811464" y="515846"/>
                </a:cubicBezTo>
                <a:cubicBezTo>
                  <a:pt x="4817740" y="442722"/>
                  <a:pt x="4825106" y="385013"/>
                  <a:pt x="4833565" y="342721"/>
                </a:cubicBezTo>
                <a:cubicBezTo>
                  <a:pt x="4836566" y="327169"/>
                  <a:pt x="4838067" y="316528"/>
                  <a:pt x="4838067" y="310798"/>
                </a:cubicBezTo>
                <a:cubicBezTo>
                  <a:pt x="4838067" y="296337"/>
                  <a:pt x="4832610" y="285150"/>
                  <a:pt x="4821696" y="277237"/>
                </a:cubicBezTo>
                <a:cubicBezTo>
                  <a:pt x="4812419" y="270416"/>
                  <a:pt x="4800823" y="267005"/>
                  <a:pt x="4786908" y="267005"/>
                </a:cubicBezTo>
                <a:close/>
                <a:moveTo>
                  <a:pt x="7778725" y="266187"/>
                </a:moveTo>
                <a:cubicBezTo>
                  <a:pt x="7771631" y="266187"/>
                  <a:pt x="7761399" y="267551"/>
                  <a:pt x="7748029" y="270279"/>
                </a:cubicBezTo>
                <a:cubicBezTo>
                  <a:pt x="7698370" y="280375"/>
                  <a:pt x="7633977" y="291289"/>
                  <a:pt x="7554850" y="303022"/>
                </a:cubicBezTo>
                <a:cubicBezTo>
                  <a:pt x="7442981" y="319120"/>
                  <a:pt x="7353895" y="330034"/>
                  <a:pt x="7287592" y="335764"/>
                </a:cubicBezTo>
                <a:cubicBezTo>
                  <a:pt x="7262217" y="337947"/>
                  <a:pt x="7246528" y="339993"/>
                  <a:pt x="7240525" y="341903"/>
                </a:cubicBezTo>
                <a:cubicBezTo>
                  <a:pt x="7219789" y="348724"/>
                  <a:pt x="7209420" y="363595"/>
                  <a:pt x="7209420" y="386514"/>
                </a:cubicBezTo>
                <a:cubicBezTo>
                  <a:pt x="7209420" y="422803"/>
                  <a:pt x="7226473" y="440948"/>
                  <a:pt x="7260580" y="440948"/>
                </a:cubicBezTo>
                <a:cubicBezTo>
                  <a:pt x="7268220" y="440948"/>
                  <a:pt x="7292776" y="438220"/>
                  <a:pt x="7334250" y="432762"/>
                </a:cubicBezTo>
                <a:cubicBezTo>
                  <a:pt x="7442845" y="418574"/>
                  <a:pt x="7539025" y="402885"/>
                  <a:pt x="7622790" y="385696"/>
                </a:cubicBezTo>
                <a:cubicBezTo>
                  <a:pt x="7618970" y="388151"/>
                  <a:pt x="7615969" y="390061"/>
                  <a:pt x="7613786" y="391425"/>
                </a:cubicBezTo>
                <a:cubicBezTo>
                  <a:pt x="7588957" y="408069"/>
                  <a:pt x="7566583" y="427578"/>
                  <a:pt x="7546665" y="449952"/>
                </a:cubicBezTo>
                <a:cubicBezTo>
                  <a:pt x="7495369" y="507524"/>
                  <a:pt x="7469721" y="570416"/>
                  <a:pt x="7469721" y="638629"/>
                </a:cubicBezTo>
                <a:cubicBezTo>
                  <a:pt x="7469721" y="720757"/>
                  <a:pt x="7502599" y="786787"/>
                  <a:pt x="7568356" y="836719"/>
                </a:cubicBezTo>
                <a:cubicBezTo>
                  <a:pt x="7612558" y="870280"/>
                  <a:pt x="7651712" y="887060"/>
                  <a:pt x="7685819" y="887060"/>
                </a:cubicBezTo>
                <a:cubicBezTo>
                  <a:pt x="7703009" y="887060"/>
                  <a:pt x="7715969" y="881194"/>
                  <a:pt x="7724700" y="869461"/>
                </a:cubicBezTo>
                <a:cubicBezTo>
                  <a:pt x="7732613" y="859093"/>
                  <a:pt x="7736569" y="847633"/>
                  <a:pt x="7736569" y="835082"/>
                </a:cubicBezTo>
                <a:cubicBezTo>
                  <a:pt x="7736569" y="810525"/>
                  <a:pt x="7723882" y="794154"/>
                  <a:pt x="7698507" y="785969"/>
                </a:cubicBezTo>
                <a:cubicBezTo>
                  <a:pt x="7611467" y="758684"/>
                  <a:pt x="7567947" y="708070"/>
                  <a:pt x="7567947" y="634127"/>
                </a:cubicBezTo>
                <a:cubicBezTo>
                  <a:pt x="7567947" y="565095"/>
                  <a:pt x="7599734" y="502749"/>
                  <a:pt x="7663309" y="447087"/>
                </a:cubicBezTo>
                <a:cubicBezTo>
                  <a:pt x="7700144" y="414618"/>
                  <a:pt x="7742845" y="389516"/>
                  <a:pt x="7791413" y="371780"/>
                </a:cubicBezTo>
                <a:cubicBezTo>
                  <a:pt x="7819516" y="361412"/>
                  <a:pt x="7833568" y="345177"/>
                  <a:pt x="7833568" y="323076"/>
                </a:cubicBezTo>
                <a:cubicBezTo>
                  <a:pt x="7833568" y="311616"/>
                  <a:pt x="7830567" y="300702"/>
                  <a:pt x="7824564" y="290334"/>
                </a:cubicBezTo>
                <a:cubicBezTo>
                  <a:pt x="7815014" y="274236"/>
                  <a:pt x="7799735" y="266187"/>
                  <a:pt x="7778725" y="266187"/>
                </a:cubicBezTo>
                <a:close/>
                <a:moveTo>
                  <a:pt x="595908" y="197837"/>
                </a:moveTo>
                <a:cubicBezTo>
                  <a:pt x="586631" y="197837"/>
                  <a:pt x="578172" y="199884"/>
                  <a:pt x="570532" y="203976"/>
                </a:cubicBezTo>
                <a:cubicBezTo>
                  <a:pt x="557981" y="210798"/>
                  <a:pt x="551706" y="221575"/>
                  <a:pt x="551706" y="236309"/>
                </a:cubicBezTo>
                <a:lnTo>
                  <a:pt x="551706" y="364822"/>
                </a:lnTo>
                <a:lnTo>
                  <a:pt x="469441" y="374645"/>
                </a:lnTo>
                <a:cubicBezTo>
                  <a:pt x="446794" y="377374"/>
                  <a:pt x="435471" y="391289"/>
                  <a:pt x="435471" y="416391"/>
                </a:cubicBezTo>
                <a:cubicBezTo>
                  <a:pt x="435471" y="446951"/>
                  <a:pt x="448431" y="462230"/>
                  <a:pt x="474352" y="462230"/>
                </a:cubicBezTo>
                <a:cubicBezTo>
                  <a:pt x="476808" y="462230"/>
                  <a:pt x="479127" y="462094"/>
                  <a:pt x="481310" y="461821"/>
                </a:cubicBezTo>
                <a:lnTo>
                  <a:pt x="538609" y="454863"/>
                </a:lnTo>
                <a:cubicBezTo>
                  <a:pt x="511324" y="535627"/>
                  <a:pt x="480219" y="606023"/>
                  <a:pt x="445294" y="666051"/>
                </a:cubicBezTo>
                <a:cubicBezTo>
                  <a:pt x="434107" y="685423"/>
                  <a:pt x="428513" y="698929"/>
                  <a:pt x="428513" y="706569"/>
                </a:cubicBezTo>
                <a:cubicBezTo>
                  <a:pt x="428513" y="715027"/>
                  <a:pt x="432333" y="722667"/>
                  <a:pt x="439973" y="729489"/>
                </a:cubicBezTo>
                <a:cubicBezTo>
                  <a:pt x="446249" y="734673"/>
                  <a:pt x="453070" y="737265"/>
                  <a:pt x="460437" y="737265"/>
                </a:cubicBezTo>
                <a:cubicBezTo>
                  <a:pt x="472442" y="737265"/>
                  <a:pt x="483356" y="730580"/>
                  <a:pt x="493179" y="717210"/>
                </a:cubicBezTo>
                <a:cubicBezTo>
                  <a:pt x="514189" y="688561"/>
                  <a:pt x="533698" y="654591"/>
                  <a:pt x="551706" y="615300"/>
                </a:cubicBezTo>
                <a:lnTo>
                  <a:pt x="551706" y="904250"/>
                </a:lnTo>
                <a:cubicBezTo>
                  <a:pt x="551706" y="911617"/>
                  <a:pt x="553343" y="918029"/>
                  <a:pt x="556617" y="923486"/>
                </a:cubicBezTo>
                <a:cubicBezTo>
                  <a:pt x="564530" y="936583"/>
                  <a:pt x="577627" y="943131"/>
                  <a:pt x="595908" y="943131"/>
                </a:cubicBezTo>
                <a:cubicBezTo>
                  <a:pt x="610915" y="943131"/>
                  <a:pt x="622784" y="938493"/>
                  <a:pt x="631515" y="929216"/>
                </a:cubicBezTo>
                <a:cubicBezTo>
                  <a:pt x="638063" y="922395"/>
                  <a:pt x="641337" y="914073"/>
                  <a:pt x="641337" y="904250"/>
                </a:cubicBezTo>
                <a:lnTo>
                  <a:pt x="641337" y="570280"/>
                </a:lnTo>
                <a:cubicBezTo>
                  <a:pt x="643793" y="575191"/>
                  <a:pt x="645976" y="579557"/>
                  <a:pt x="647886" y="583377"/>
                </a:cubicBezTo>
                <a:cubicBezTo>
                  <a:pt x="649250" y="586105"/>
                  <a:pt x="650751" y="588834"/>
                  <a:pt x="652388" y="591562"/>
                </a:cubicBezTo>
                <a:cubicBezTo>
                  <a:pt x="658936" y="604659"/>
                  <a:pt x="669850" y="611207"/>
                  <a:pt x="685130" y="611207"/>
                </a:cubicBezTo>
                <a:cubicBezTo>
                  <a:pt x="694680" y="611207"/>
                  <a:pt x="703002" y="608479"/>
                  <a:pt x="710096" y="603022"/>
                </a:cubicBezTo>
                <a:lnTo>
                  <a:pt x="710096" y="844905"/>
                </a:lnTo>
                <a:cubicBezTo>
                  <a:pt x="710096" y="870826"/>
                  <a:pt x="715417" y="889925"/>
                  <a:pt x="726058" y="902204"/>
                </a:cubicBezTo>
                <a:cubicBezTo>
                  <a:pt x="738063" y="916119"/>
                  <a:pt x="757708" y="923077"/>
                  <a:pt x="784994" y="923077"/>
                </a:cubicBezTo>
                <a:lnTo>
                  <a:pt x="791542" y="922667"/>
                </a:lnTo>
                <a:lnTo>
                  <a:pt x="1186086" y="910389"/>
                </a:lnTo>
                <a:cubicBezTo>
                  <a:pt x="1211188" y="909571"/>
                  <a:pt x="1223739" y="895246"/>
                  <a:pt x="1223739" y="867415"/>
                </a:cubicBezTo>
                <a:cubicBezTo>
                  <a:pt x="1223739" y="849952"/>
                  <a:pt x="1217463" y="837674"/>
                  <a:pt x="1204912" y="830580"/>
                </a:cubicBezTo>
                <a:cubicBezTo>
                  <a:pt x="1198364" y="827033"/>
                  <a:pt x="1190724" y="825396"/>
                  <a:pt x="1181993" y="825669"/>
                </a:cubicBezTo>
                <a:lnTo>
                  <a:pt x="828377" y="840812"/>
                </a:lnTo>
                <a:cubicBezTo>
                  <a:pt x="826467" y="840812"/>
                  <a:pt x="824967" y="840812"/>
                  <a:pt x="823875" y="840812"/>
                </a:cubicBezTo>
                <a:cubicBezTo>
                  <a:pt x="814325" y="840812"/>
                  <a:pt x="807913" y="838629"/>
                  <a:pt x="804639" y="834264"/>
                </a:cubicBezTo>
                <a:cubicBezTo>
                  <a:pt x="801911" y="830171"/>
                  <a:pt x="800546" y="823077"/>
                  <a:pt x="800546" y="812981"/>
                </a:cubicBezTo>
                <a:lnTo>
                  <a:pt x="800546" y="567415"/>
                </a:lnTo>
                <a:cubicBezTo>
                  <a:pt x="800546" y="555955"/>
                  <a:pt x="796044" y="546951"/>
                  <a:pt x="787040" y="540402"/>
                </a:cubicBezTo>
                <a:cubicBezTo>
                  <a:pt x="778309" y="533854"/>
                  <a:pt x="767668" y="530580"/>
                  <a:pt x="755117" y="530580"/>
                </a:cubicBezTo>
                <a:cubicBezTo>
                  <a:pt x="736835" y="530580"/>
                  <a:pt x="723466" y="536719"/>
                  <a:pt x="715007" y="548997"/>
                </a:cubicBezTo>
                <a:cubicBezTo>
                  <a:pt x="699728" y="525532"/>
                  <a:pt x="675171" y="499884"/>
                  <a:pt x="641337" y="472053"/>
                </a:cubicBezTo>
                <a:lnTo>
                  <a:pt x="641337" y="442176"/>
                </a:lnTo>
                <a:lnTo>
                  <a:pt x="697408" y="435218"/>
                </a:lnTo>
                <a:cubicBezTo>
                  <a:pt x="720055" y="432217"/>
                  <a:pt x="731378" y="418028"/>
                  <a:pt x="731378" y="392653"/>
                </a:cubicBezTo>
                <a:cubicBezTo>
                  <a:pt x="731378" y="363185"/>
                  <a:pt x="718555" y="348451"/>
                  <a:pt x="692906" y="348451"/>
                </a:cubicBezTo>
                <a:cubicBezTo>
                  <a:pt x="690178" y="348451"/>
                  <a:pt x="688131" y="348588"/>
                  <a:pt x="686767" y="348861"/>
                </a:cubicBezTo>
                <a:lnTo>
                  <a:pt x="641337" y="354181"/>
                </a:lnTo>
                <a:lnTo>
                  <a:pt x="641337" y="236309"/>
                </a:lnTo>
                <a:cubicBezTo>
                  <a:pt x="641337" y="226759"/>
                  <a:pt x="638336" y="218710"/>
                  <a:pt x="632333" y="212162"/>
                </a:cubicBezTo>
                <a:cubicBezTo>
                  <a:pt x="623875" y="202612"/>
                  <a:pt x="611733" y="197837"/>
                  <a:pt x="595908" y="197837"/>
                </a:cubicBezTo>
                <a:close/>
                <a:moveTo>
                  <a:pt x="1728378" y="192107"/>
                </a:moveTo>
                <a:cubicBezTo>
                  <a:pt x="1705186" y="192107"/>
                  <a:pt x="1690179" y="204931"/>
                  <a:pt x="1683358" y="230579"/>
                </a:cubicBezTo>
                <a:cubicBezTo>
                  <a:pt x="1676264" y="257592"/>
                  <a:pt x="1667396" y="285013"/>
                  <a:pt x="1656755" y="312844"/>
                </a:cubicBezTo>
                <a:cubicBezTo>
                  <a:pt x="1633017" y="375327"/>
                  <a:pt x="1610370" y="423895"/>
                  <a:pt x="1588815" y="458547"/>
                </a:cubicBezTo>
                <a:cubicBezTo>
                  <a:pt x="1576809" y="477647"/>
                  <a:pt x="1570806" y="491698"/>
                  <a:pt x="1570806" y="500703"/>
                </a:cubicBezTo>
                <a:cubicBezTo>
                  <a:pt x="1570806" y="511344"/>
                  <a:pt x="1575036" y="519666"/>
                  <a:pt x="1583494" y="525668"/>
                </a:cubicBezTo>
                <a:cubicBezTo>
                  <a:pt x="1589497" y="530034"/>
                  <a:pt x="1595909" y="532217"/>
                  <a:pt x="1602730" y="532217"/>
                </a:cubicBezTo>
                <a:cubicBezTo>
                  <a:pt x="1625377" y="532217"/>
                  <a:pt x="1654981" y="501112"/>
                  <a:pt x="1691543" y="438902"/>
                </a:cubicBezTo>
                <a:lnTo>
                  <a:pt x="1719783" y="436446"/>
                </a:lnTo>
                <a:cubicBezTo>
                  <a:pt x="1688678" y="528943"/>
                  <a:pt x="1648296" y="602340"/>
                  <a:pt x="1598637" y="656637"/>
                </a:cubicBezTo>
                <a:cubicBezTo>
                  <a:pt x="1586632" y="669734"/>
                  <a:pt x="1579674" y="677647"/>
                  <a:pt x="1577764" y="680375"/>
                </a:cubicBezTo>
                <a:cubicBezTo>
                  <a:pt x="1572307" y="687742"/>
                  <a:pt x="1569579" y="695109"/>
                  <a:pt x="1569579" y="702476"/>
                </a:cubicBezTo>
                <a:cubicBezTo>
                  <a:pt x="1569579" y="709298"/>
                  <a:pt x="1572443" y="715573"/>
                  <a:pt x="1578173" y="721303"/>
                </a:cubicBezTo>
                <a:cubicBezTo>
                  <a:pt x="1584176" y="727306"/>
                  <a:pt x="1591270" y="730307"/>
                  <a:pt x="1599456" y="730307"/>
                </a:cubicBezTo>
                <a:cubicBezTo>
                  <a:pt x="1608733" y="730307"/>
                  <a:pt x="1619101" y="725396"/>
                  <a:pt x="1630561" y="715573"/>
                </a:cubicBezTo>
                <a:cubicBezTo>
                  <a:pt x="1675854" y="677374"/>
                  <a:pt x="1716236" y="626351"/>
                  <a:pt x="1751707" y="562503"/>
                </a:cubicBezTo>
                <a:cubicBezTo>
                  <a:pt x="1777082" y="517210"/>
                  <a:pt x="1795636" y="472735"/>
                  <a:pt x="1807369" y="429079"/>
                </a:cubicBezTo>
                <a:lnTo>
                  <a:pt x="1833972" y="427033"/>
                </a:lnTo>
                <a:cubicBezTo>
                  <a:pt x="1800957" y="586105"/>
                  <a:pt x="1736154" y="715846"/>
                  <a:pt x="1639565" y="816255"/>
                </a:cubicBezTo>
                <a:cubicBezTo>
                  <a:pt x="1628924" y="827442"/>
                  <a:pt x="1623603" y="837947"/>
                  <a:pt x="1623603" y="847770"/>
                </a:cubicBezTo>
                <a:cubicBezTo>
                  <a:pt x="1623603" y="854591"/>
                  <a:pt x="1626195" y="861139"/>
                  <a:pt x="1631379" y="867415"/>
                </a:cubicBezTo>
                <a:cubicBezTo>
                  <a:pt x="1637382" y="875055"/>
                  <a:pt x="1645022" y="878875"/>
                  <a:pt x="1654299" y="878875"/>
                </a:cubicBezTo>
                <a:cubicBezTo>
                  <a:pt x="1665759" y="878875"/>
                  <a:pt x="1676946" y="874100"/>
                  <a:pt x="1687860" y="864550"/>
                </a:cubicBezTo>
                <a:cubicBezTo>
                  <a:pt x="1763712" y="798520"/>
                  <a:pt x="1821830" y="719257"/>
                  <a:pt x="1862212" y="626760"/>
                </a:cubicBezTo>
                <a:cubicBezTo>
                  <a:pt x="1891134" y="560184"/>
                  <a:pt x="1909961" y="491153"/>
                  <a:pt x="1918692" y="419666"/>
                </a:cubicBezTo>
                <a:lnTo>
                  <a:pt x="1927287" y="419256"/>
                </a:lnTo>
                <a:cubicBezTo>
                  <a:pt x="1929470" y="418983"/>
                  <a:pt x="1930834" y="418847"/>
                  <a:pt x="1931380" y="418847"/>
                </a:cubicBezTo>
                <a:cubicBezTo>
                  <a:pt x="1942566" y="418847"/>
                  <a:pt x="1948160" y="427851"/>
                  <a:pt x="1948160" y="445859"/>
                </a:cubicBezTo>
                <a:cubicBezTo>
                  <a:pt x="1948160" y="540539"/>
                  <a:pt x="1935336" y="636173"/>
                  <a:pt x="1909688" y="732763"/>
                </a:cubicBezTo>
                <a:cubicBezTo>
                  <a:pt x="1898228" y="776419"/>
                  <a:pt x="1887860" y="806978"/>
                  <a:pt x="1878583" y="824441"/>
                </a:cubicBezTo>
                <a:cubicBezTo>
                  <a:pt x="1873399" y="833991"/>
                  <a:pt x="1866441" y="838766"/>
                  <a:pt x="1857710" y="838766"/>
                </a:cubicBezTo>
                <a:cubicBezTo>
                  <a:pt x="1847887" y="838766"/>
                  <a:pt x="1833562" y="835082"/>
                  <a:pt x="1814736" y="827715"/>
                </a:cubicBezTo>
                <a:cubicBezTo>
                  <a:pt x="1806005" y="824168"/>
                  <a:pt x="1798091" y="822395"/>
                  <a:pt x="1790998" y="822395"/>
                </a:cubicBezTo>
                <a:cubicBezTo>
                  <a:pt x="1780629" y="822395"/>
                  <a:pt x="1772580" y="826214"/>
                  <a:pt x="1766850" y="833854"/>
                </a:cubicBezTo>
                <a:cubicBezTo>
                  <a:pt x="1763030" y="839038"/>
                  <a:pt x="1761120" y="844632"/>
                  <a:pt x="1761120" y="850635"/>
                </a:cubicBezTo>
                <a:cubicBezTo>
                  <a:pt x="1761120" y="861549"/>
                  <a:pt x="1766714" y="871781"/>
                  <a:pt x="1777901" y="881330"/>
                </a:cubicBezTo>
                <a:cubicBezTo>
                  <a:pt x="1784995" y="886787"/>
                  <a:pt x="1795909" y="894018"/>
                  <a:pt x="1810643" y="903022"/>
                </a:cubicBezTo>
                <a:cubicBezTo>
                  <a:pt x="1846659" y="924577"/>
                  <a:pt x="1874081" y="935355"/>
                  <a:pt x="1892908" y="935355"/>
                </a:cubicBezTo>
                <a:cubicBezTo>
                  <a:pt x="1919374" y="935355"/>
                  <a:pt x="1940111" y="921849"/>
                  <a:pt x="1955118" y="894837"/>
                </a:cubicBezTo>
                <a:cubicBezTo>
                  <a:pt x="1972307" y="863731"/>
                  <a:pt x="1988542" y="812572"/>
                  <a:pt x="2003822" y="741358"/>
                </a:cubicBezTo>
                <a:cubicBezTo>
                  <a:pt x="2027014" y="631398"/>
                  <a:pt x="2038611" y="525396"/>
                  <a:pt x="2038611" y="423349"/>
                </a:cubicBezTo>
                <a:cubicBezTo>
                  <a:pt x="2038611" y="392244"/>
                  <a:pt x="2033426" y="369734"/>
                  <a:pt x="2023058" y="355818"/>
                </a:cubicBezTo>
                <a:cubicBezTo>
                  <a:pt x="2010507" y="339447"/>
                  <a:pt x="1988951" y="331262"/>
                  <a:pt x="1958392" y="331262"/>
                </a:cubicBezTo>
                <a:cubicBezTo>
                  <a:pt x="1952935" y="331262"/>
                  <a:pt x="1947614" y="331535"/>
                  <a:pt x="1942430" y="332080"/>
                </a:cubicBezTo>
                <a:lnTo>
                  <a:pt x="1738610" y="349270"/>
                </a:lnTo>
                <a:cubicBezTo>
                  <a:pt x="1764258" y="289243"/>
                  <a:pt x="1777082" y="251180"/>
                  <a:pt x="1777082" y="235081"/>
                </a:cubicBezTo>
                <a:cubicBezTo>
                  <a:pt x="1777082" y="218438"/>
                  <a:pt x="1769442" y="206296"/>
                  <a:pt x="1754163" y="198656"/>
                </a:cubicBezTo>
                <a:cubicBezTo>
                  <a:pt x="1745704" y="194290"/>
                  <a:pt x="1737109" y="192107"/>
                  <a:pt x="1728378" y="192107"/>
                </a:cubicBezTo>
                <a:close/>
                <a:moveTo>
                  <a:pt x="3351163" y="189242"/>
                </a:moveTo>
                <a:cubicBezTo>
                  <a:pt x="3339703" y="189242"/>
                  <a:pt x="3329199" y="192107"/>
                  <a:pt x="3319649" y="197837"/>
                </a:cubicBezTo>
                <a:cubicBezTo>
                  <a:pt x="3305733" y="206296"/>
                  <a:pt x="3298776" y="218574"/>
                  <a:pt x="3298776" y="234672"/>
                </a:cubicBezTo>
                <a:lnTo>
                  <a:pt x="3298776" y="383240"/>
                </a:lnTo>
                <a:lnTo>
                  <a:pt x="3203823" y="390607"/>
                </a:lnTo>
                <a:cubicBezTo>
                  <a:pt x="3218285" y="353499"/>
                  <a:pt x="3225514" y="326623"/>
                  <a:pt x="3225514" y="309979"/>
                </a:cubicBezTo>
                <a:cubicBezTo>
                  <a:pt x="3225514" y="289243"/>
                  <a:pt x="3216920" y="274781"/>
                  <a:pt x="3199730" y="266596"/>
                </a:cubicBezTo>
                <a:cubicBezTo>
                  <a:pt x="3190726" y="262230"/>
                  <a:pt x="3181313" y="260047"/>
                  <a:pt x="3171490" y="260047"/>
                </a:cubicBezTo>
                <a:cubicBezTo>
                  <a:pt x="3146933" y="260047"/>
                  <a:pt x="3130562" y="273690"/>
                  <a:pt x="3122377" y="300975"/>
                </a:cubicBezTo>
                <a:cubicBezTo>
                  <a:pt x="3098366" y="380102"/>
                  <a:pt x="3069034" y="448724"/>
                  <a:pt x="3034382" y="506842"/>
                </a:cubicBezTo>
                <a:cubicBezTo>
                  <a:pt x="3022922" y="525941"/>
                  <a:pt x="3017192" y="540266"/>
                  <a:pt x="3017192" y="549816"/>
                </a:cubicBezTo>
                <a:cubicBezTo>
                  <a:pt x="3017192" y="562094"/>
                  <a:pt x="3022513" y="571644"/>
                  <a:pt x="3033154" y="578465"/>
                </a:cubicBezTo>
                <a:cubicBezTo>
                  <a:pt x="3040521" y="583104"/>
                  <a:pt x="3048025" y="585423"/>
                  <a:pt x="3055664" y="585423"/>
                </a:cubicBezTo>
                <a:cubicBezTo>
                  <a:pt x="3079403" y="585423"/>
                  <a:pt x="3112554" y="552271"/>
                  <a:pt x="3155119" y="485969"/>
                </a:cubicBezTo>
                <a:lnTo>
                  <a:pt x="3298776" y="475327"/>
                </a:lnTo>
                <a:lnTo>
                  <a:pt x="3298776" y="584604"/>
                </a:lnTo>
                <a:lnTo>
                  <a:pt x="3130153" y="596064"/>
                </a:lnTo>
                <a:cubicBezTo>
                  <a:pt x="3105050" y="597701"/>
                  <a:pt x="3092500" y="612299"/>
                  <a:pt x="3092500" y="639857"/>
                </a:cubicBezTo>
                <a:cubicBezTo>
                  <a:pt x="3092500" y="673963"/>
                  <a:pt x="3106552" y="690061"/>
                  <a:pt x="3134655" y="688152"/>
                </a:cubicBezTo>
                <a:lnTo>
                  <a:pt x="3298776" y="677510"/>
                </a:lnTo>
                <a:lnTo>
                  <a:pt x="3298776" y="799884"/>
                </a:lnTo>
                <a:lnTo>
                  <a:pt x="3026197" y="811344"/>
                </a:lnTo>
                <a:cubicBezTo>
                  <a:pt x="3000003" y="812435"/>
                  <a:pt x="2986906" y="828807"/>
                  <a:pt x="2986906" y="860457"/>
                </a:cubicBezTo>
                <a:cubicBezTo>
                  <a:pt x="2986906" y="875191"/>
                  <a:pt x="2990726" y="886787"/>
                  <a:pt x="2998366" y="895246"/>
                </a:cubicBezTo>
                <a:cubicBezTo>
                  <a:pt x="3006278" y="903977"/>
                  <a:pt x="3015828" y="907933"/>
                  <a:pt x="3027015" y="907115"/>
                </a:cubicBezTo>
                <a:lnTo>
                  <a:pt x="3029062" y="907115"/>
                </a:lnTo>
                <a:lnTo>
                  <a:pt x="3673264" y="881740"/>
                </a:lnTo>
                <a:cubicBezTo>
                  <a:pt x="3680631" y="881467"/>
                  <a:pt x="3687043" y="879830"/>
                  <a:pt x="3692500" y="876828"/>
                </a:cubicBezTo>
                <a:cubicBezTo>
                  <a:pt x="3707234" y="868643"/>
                  <a:pt x="3714601" y="854182"/>
                  <a:pt x="3714601" y="833445"/>
                </a:cubicBezTo>
                <a:cubicBezTo>
                  <a:pt x="3714601" y="799339"/>
                  <a:pt x="3701095" y="782968"/>
                  <a:pt x="3674082" y="784332"/>
                </a:cubicBezTo>
                <a:lnTo>
                  <a:pt x="3669990" y="784741"/>
                </a:lnTo>
                <a:lnTo>
                  <a:pt x="3405187" y="795382"/>
                </a:lnTo>
                <a:lnTo>
                  <a:pt x="3405187" y="670143"/>
                </a:lnTo>
                <a:lnTo>
                  <a:pt x="3566033" y="659502"/>
                </a:lnTo>
                <a:cubicBezTo>
                  <a:pt x="3591681" y="657865"/>
                  <a:pt x="3604506" y="641767"/>
                  <a:pt x="3604506" y="611207"/>
                </a:cubicBezTo>
                <a:cubicBezTo>
                  <a:pt x="3604506" y="596473"/>
                  <a:pt x="3600276" y="585014"/>
                  <a:pt x="3591818" y="576828"/>
                </a:cubicBezTo>
                <a:cubicBezTo>
                  <a:pt x="3584723" y="570007"/>
                  <a:pt x="3575719" y="566596"/>
                  <a:pt x="3564805" y="566596"/>
                </a:cubicBezTo>
                <a:cubicBezTo>
                  <a:pt x="3563441" y="566596"/>
                  <a:pt x="3562487" y="566596"/>
                  <a:pt x="3561941" y="566596"/>
                </a:cubicBezTo>
                <a:lnTo>
                  <a:pt x="3405187" y="577237"/>
                </a:lnTo>
                <a:lnTo>
                  <a:pt x="3405187" y="467551"/>
                </a:lnTo>
                <a:lnTo>
                  <a:pt x="3597138" y="453636"/>
                </a:lnTo>
                <a:cubicBezTo>
                  <a:pt x="3622241" y="451726"/>
                  <a:pt x="3634792" y="435082"/>
                  <a:pt x="3634792" y="403704"/>
                </a:cubicBezTo>
                <a:cubicBezTo>
                  <a:pt x="3634792" y="374236"/>
                  <a:pt x="3621559" y="359502"/>
                  <a:pt x="3595092" y="359502"/>
                </a:cubicBezTo>
                <a:cubicBezTo>
                  <a:pt x="3592909" y="359502"/>
                  <a:pt x="3591409" y="359502"/>
                  <a:pt x="3590590" y="359502"/>
                </a:cubicBezTo>
                <a:lnTo>
                  <a:pt x="3405187" y="374645"/>
                </a:lnTo>
                <a:lnTo>
                  <a:pt x="3405187" y="234672"/>
                </a:lnTo>
                <a:cubicBezTo>
                  <a:pt x="3405187" y="220484"/>
                  <a:pt x="3399730" y="209161"/>
                  <a:pt x="3388816" y="200702"/>
                </a:cubicBezTo>
                <a:cubicBezTo>
                  <a:pt x="3378448" y="193062"/>
                  <a:pt x="3365897" y="189242"/>
                  <a:pt x="3351163" y="189242"/>
                </a:cubicBezTo>
                <a:close/>
                <a:moveTo>
                  <a:pt x="984721" y="181057"/>
                </a:moveTo>
                <a:cubicBezTo>
                  <a:pt x="974626" y="181057"/>
                  <a:pt x="965485" y="183240"/>
                  <a:pt x="957299" y="187605"/>
                </a:cubicBezTo>
                <a:cubicBezTo>
                  <a:pt x="945021" y="194427"/>
                  <a:pt x="938882" y="204522"/>
                  <a:pt x="938882" y="217892"/>
                </a:cubicBezTo>
                <a:lnTo>
                  <a:pt x="938882" y="284604"/>
                </a:lnTo>
                <a:lnTo>
                  <a:pt x="790314" y="296882"/>
                </a:lnTo>
                <a:cubicBezTo>
                  <a:pt x="767395" y="298792"/>
                  <a:pt x="755935" y="311344"/>
                  <a:pt x="755935" y="334536"/>
                </a:cubicBezTo>
                <a:cubicBezTo>
                  <a:pt x="755935" y="349543"/>
                  <a:pt x="760028" y="360866"/>
                  <a:pt x="768213" y="368506"/>
                </a:cubicBezTo>
                <a:cubicBezTo>
                  <a:pt x="774489" y="374509"/>
                  <a:pt x="782265" y="377510"/>
                  <a:pt x="791542" y="377510"/>
                </a:cubicBezTo>
                <a:cubicBezTo>
                  <a:pt x="792634" y="377510"/>
                  <a:pt x="794407" y="377374"/>
                  <a:pt x="796863" y="377101"/>
                </a:cubicBezTo>
                <a:lnTo>
                  <a:pt x="938882" y="365232"/>
                </a:lnTo>
                <a:lnTo>
                  <a:pt x="938882" y="419256"/>
                </a:lnTo>
                <a:lnTo>
                  <a:pt x="914735" y="421303"/>
                </a:lnTo>
                <a:cubicBezTo>
                  <a:pt x="906276" y="415300"/>
                  <a:pt x="896317" y="412299"/>
                  <a:pt x="884857" y="412299"/>
                </a:cubicBezTo>
                <a:cubicBezTo>
                  <a:pt x="875035" y="412299"/>
                  <a:pt x="866167" y="414618"/>
                  <a:pt x="858254" y="419256"/>
                </a:cubicBezTo>
                <a:cubicBezTo>
                  <a:pt x="847068" y="425805"/>
                  <a:pt x="841474" y="435218"/>
                  <a:pt x="841474" y="447496"/>
                </a:cubicBezTo>
                <a:lnTo>
                  <a:pt x="841474" y="770416"/>
                </a:lnTo>
                <a:cubicBezTo>
                  <a:pt x="841474" y="776419"/>
                  <a:pt x="842838" y="781740"/>
                  <a:pt x="845567" y="786378"/>
                </a:cubicBezTo>
                <a:cubicBezTo>
                  <a:pt x="853207" y="799202"/>
                  <a:pt x="866303" y="805614"/>
                  <a:pt x="884857" y="805614"/>
                </a:cubicBezTo>
                <a:cubicBezTo>
                  <a:pt x="907504" y="805614"/>
                  <a:pt x="921692" y="796883"/>
                  <a:pt x="927422" y="779420"/>
                </a:cubicBezTo>
                <a:lnTo>
                  <a:pt x="1066577" y="771644"/>
                </a:lnTo>
                <a:cubicBezTo>
                  <a:pt x="1070669" y="790744"/>
                  <a:pt x="1084994" y="800294"/>
                  <a:pt x="1109551" y="800294"/>
                </a:cubicBezTo>
                <a:cubicBezTo>
                  <a:pt x="1125922" y="800294"/>
                  <a:pt x="1138064" y="795382"/>
                  <a:pt x="1145976" y="785560"/>
                </a:cubicBezTo>
                <a:cubicBezTo>
                  <a:pt x="1150888" y="779830"/>
                  <a:pt x="1153343" y="773008"/>
                  <a:pt x="1153343" y="765096"/>
                </a:cubicBezTo>
                <a:lnTo>
                  <a:pt x="1153343" y="462640"/>
                </a:lnTo>
                <a:cubicBezTo>
                  <a:pt x="1153343" y="424986"/>
                  <a:pt x="1135608" y="406159"/>
                  <a:pt x="1100137" y="406159"/>
                </a:cubicBezTo>
                <a:cubicBezTo>
                  <a:pt x="1096863" y="406159"/>
                  <a:pt x="1093589" y="406296"/>
                  <a:pt x="1090315" y="406569"/>
                </a:cubicBezTo>
                <a:lnTo>
                  <a:pt x="1031788" y="411480"/>
                </a:lnTo>
                <a:lnTo>
                  <a:pt x="1031788" y="357455"/>
                </a:lnTo>
                <a:lnTo>
                  <a:pt x="1164394" y="345996"/>
                </a:lnTo>
                <a:cubicBezTo>
                  <a:pt x="1187313" y="344086"/>
                  <a:pt x="1198773" y="330170"/>
                  <a:pt x="1198773" y="304249"/>
                </a:cubicBezTo>
                <a:cubicBezTo>
                  <a:pt x="1198773" y="294972"/>
                  <a:pt x="1196590" y="287196"/>
                  <a:pt x="1192225" y="280921"/>
                </a:cubicBezTo>
                <a:cubicBezTo>
                  <a:pt x="1184585" y="270279"/>
                  <a:pt x="1174217" y="265368"/>
                  <a:pt x="1161120" y="266187"/>
                </a:cubicBezTo>
                <a:cubicBezTo>
                  <a:pt x="1160301" y="266187"/>
                  <a:pt x="1158528" y="266323"/>
                  <a:pt x="1155799" y="266596"/>
                </a:cubicBezTo>
                <a:lnTo>
                  <a:pt x="1031788" y="276828"/>
                </a:lnTo>
                <a:lnTo>
                  <a:pt x="1031788" y="217892"/>
                </a:lnTo>
                <a:cubicBezTo>
                  <a:pt x="1031788" y="206978"/>
                  <a:pt x="1027422" y="198110"/>
                  <a:pt x="1018691" y="191289"/>
                </a:cubicBezTo>
                <a:cubicBezTo>
                  <a:pt x="1009414" y="184468"/>
                  <a:pt x="998091" y="181057"/>
                  <a:pt x="984721" y="181057"/>
                </a:cubicBezTo>
                <a:close/>
                <a:moveTo>
                  <a:pt x="1477900" y="178601"/>
                </a:moveTo>
                <a:cubicBezTo>
                  <a:pt x="1462621" y="178601"/>
                  <a:pt x="1450615" y="183103"/>
                  <a:pt x="1441884" y="192107"/>
                </a:cubicBezTo>
                <a:cubicBezTo>
                  <a:pt x="1436154" y="198383"/>
                  <a:pt x="1433289" y="206159"/>
                  <a:pt x="1433289" y="215436"/>
                </a:cubicBezTo>
                <a:lnTo>
                  <a:pt x="1433289" y="363185"/>
                </a:lnTo>
                <a:lnTo>
                  <a:pt x="1397273" y="367687"/>
                </a:lnTo>
                <a:cubicBezTo>
                  <a:pt x="1402730" y="334672"/>
                  <a:pt x="1405458" y="313936"/>
                  <a:pt x="1405458" y="305477"/>
                </a:cubicBezTo>
                <a:cubicBezTo>
                  <a:pt x="1405458" y="276009"/>
                  <a:pt x="1390724" y="261275"/>
                  <a:pt x="1361256" y="261275"/>
                </a:cubicBezTo>
                <a:cubicBezTo>
                  <a:pt x="1335608" y="261275"/>
                  <a:pt x="1321284" y="275873"/>
                  <a:pt x="1318282" y="305068"/>
                </a:cubicBezTo>
                <a:cubicBezTo>
                  <a:pt x="1311461" y="371098"/>
                  <a:pt x="1300410" y="434127"/>
                  <a:pt x="1285131" y="494154"/>
                </a:cubicBezTo>
                <a:cubicBezTo>
                  <a:pt x="1281311" y="509161"/>
                  <a:pt x="1279401" y="518847"/>
                  <a:pt x="1279401" y="523213"/>
                </a:cubicBezTo>
                <a:cubicBezTo>
                  <a:pt x="1279401" y="538765"/>
                  <a:pt x="1285676" y="549134"/>
                  <a:pt x="1298228" y="554318"/>
                </a:cubicBezTo>
                <a:cubicBezTo>
                  <a:pt x="1304230" y="557046"/>
                  <a:pt x="1310097" y="558411"/>
                  <a:pt x="1315826" y="558411"/>
                </a:cubicBezTo>
                <a:cubicBezTo>
                  <a:pt x="1328378" y="558411"/>
                  <a:pt x="1338882" y="550771"/>
                  <a:pt x="1347341" y="535491"/>
                </a:cubicBezTo>
                <a:cubicBezTo>
                  <a:pt x="1355526" y="520211"/>
                  <a:pt x="1363166" y="500703"/>
                  <a:pt x="1370260" y="476964"/>
                </a:cubicBezTo>
                <a:cubicBezTo>
                  <a:pt x="1372989" y="468233"/>
                  <a:pt x="1375035" y="461685"/>
                  <a:pt x="1376399" y="457319"/>
                </a:cubicBezTo>
                <a:lnTo>
                  <a:pt x="1430015" y="450771"/>
                </a:lnTo>
                <a:lnTo>
                  <a:pt x="1430015" y="598929"/>
                </a:lnTo>
                <a:cubicBezTo>
                  <a:pt x="1395090" y="612572"/>
                  <a:pt x="1363848" y="623622"/>
                  <a:pt x="1336290" y="632081"/>
                </a:cubicBezTo>
                <a:cubicBezTo>
                  <a:pt x="1319374" y="637265"/>
                  <a:pt x="1308596" y="641357"/>
                  <a:pt x="1303957" y="644359"/>
                </a:cubicBezTo>
                <a:cubicBezTo>
                  <a:pt x="1290588" y="653090"/>
                  <a:pt x="1283903" y="665232"/>
                  <a:pt x="1283903" y="680785"/>
                </a:cubicBezTo>
                <a:cubicBezTo>
                  <a:pt x="1283903" y="688152"/>
                  <a:pt x="1285404" y="695519"/>
                  <a:pt x="1288405" y="702885"/>
                </a:cubicBezTo>
                <a:cubicBezTo>
                  <a:pt x="1296590" y="723077"/>
                  <a:pt x="1310642" y="733172"/>
                  <a:pt x="1330560" y="733172"/>
                </a:cubicBezTo>
                <a:cubicBezTo>
                  <a:pt x="1341748" y="733172"/>
                  <a:pt x="1374899" y="720484"/>
                  <a:pt x="1430015" y="695109"/>
                </a:cubicBezTo>
                <a:lnTo>
                  <a:pt x="1430015" y="904250"/>
                </a:lnTo>
                <a:cubicBezTo>
                  <a:pt x="1430015" y="911890"/>
                  <a:pt x="1431652" y="918302"/>
                  <a:pt x="1434926" y="923486"/>
                </a:cubicBezTo>
                <a:cubicBezTo>
                  <a:pt x="1442839" y="936583"/>
                  <a:pt x="1455936" y="943131"/>
                  <a:pt x="1474217" y="943131"/>
                </a:cubicBezTo>
                <a:cubicBezTo>
                  <a:pt x="1490042" y="943131"/>
                  <a:pt x="1502457" y="938356"/>
                  <a:pt x="1511461" y="928807"/>
                </a:cubicBezTo>
                <a:cubicBezTo>
                  <a:pt x="1517464" y="922258"/>
                  <a:pt x="1520465" y="914073"/>
                  <a:pt x="1520465" y="904250"/>
                </a:cubicBezTo>
                <a:lnTo>
                  <a:pt x="1520465" y="649270"/>
                </a:lnTo>
                <a:cubicBezTo>
                  <a:pt x="1552116" y="631262"/>
                  <a:pt x="1574490" y="617756"/>
                  <a:pt x="1587587" y="608752"/>
                </a:cubicBezTo>
                <a:cubicBezTo>
                  <a:pt x="1603139" y="597838"/>
                  <a:pt x="1610915" y="585832"/>
                  <a:pt x="1610915" y="572735"/>
                </a:cubicBezTo>
                <a:cubicBezTo>
                  <a:pt x="1610915" y="565641"/>
                  <a:pt x="1608733" y="559093"/>
                  <a:pt x="1604367" y="553090"/>
                </a:cubicBezTo>
                <a:cubicBezTo>
                  <a:pt x="1597819" y="543813"/>
                  <a:pt x="1589087" y="539175"/>
                  <a:pt x="1578173" y="539175"/>
                </a:cubicBezTo>
                <a:cubicBezTo>
                  <a:pt x="1568624" y="539175"/>
                  <a:pt x="1558392" y="541903"/>
                  <a:pt x="1547478" y="547360"/>
                </a:cubicBezTo>
                <a:cubicBezTo>
                  <a:pt x="1533289" y="554454"/>
                  <a:pt x="1524285" y="558820"/>
                  <a:pt x="1520465" y="560457"/>
                </a:cubicBezTo>
                <a:lnTo>
                  <a:pt x="1520465" y="440129"/>
                </a:lnTo>
                <a:lnTo>
                  <a:pt x="1568351" y="434400"/>
                </a:lnTo>
                <a:cubicBezTo>
                  <a:pt x="1591816" y="431398"/>
                  <a:pt x="1603549" y="416937"/>
                  <a:pt x="1603549" y="391016"/>
                </a:cubicBezTo>
                <a:cubicBezTo>
                  <a:pt x="1603549" y="384195"/>
                  <a:pt x="1602594" y="378192"/>
                  <a:pt x="1600684" y="373008"/>
                </a:cubicBezTo>
                <a:cubicBezTo>
                  <a:pt x="1594135" y="355545"/>
                  <a:pt x="1581584" y="346814"/>
                  <a:pt x="1563030" y="346814"/>
                </a:cubicBezTo>
                <a:cubicBezTo>
                  <a:pt x="1561393" y="346814"/>
                  <a:pt x="1560029" y="346951"/>
                  <a:pt x="1558937" y="347223"/>
                </a:cubicBezTo>
                <a:lnTo>
                  <a:pt x="1520465" y="352135"/>
                </a:lnTo>
                <a:lnTo>
                  <a:pt x="1520465" y="215436"/>
                </a:lnTo>
                <a:cubicBezTo>
                  <a:pt x="1520465" y="208069"/>
                  <a:pt x="1518692" y="201657"/>
                  <a:pt x="1515145" y="196200"/>
                </a:cubicBezTo>
                <a:cubicBezTo>
                  <a:pt x="1507505" y="184468"/>
                  <a:pt x="1495090" y="178601"/>
                  <a:pt x="1477900" y="178601"/>
                </a:cubicBezTo>
                <a:close/>
                <a:moveTo>
                  <a:pt x="4176266" y="171643"/>
                </a:moveTo>
                <a:cubicBezTo>
                  <a:pt x="4140795" y="171643"/>
                  <a:pt x="4123060" y="185422"/>
                  <a:pt x="4123060" y="212981"/>
                </a:cubicBezTo>
                <a:lnTo>
                  <a:pt x="4123060" y="268233"/>
                </a:lnTo>
                <a:lnTo>
                  <a:pt x="3870127" y="282558"/>
                </a:lnTo>
                <a:cubicBezTo>
                  <a:pt x="3847207" y="283922"/>
                  <a:pt x="3835747" y="297428"/>
                  <a:pt x="3835747" y="323076"/>
                </a:cubicBezTo>
                <a:cubicBezTo>
                  <a:pt x="3835747" y="335354"/>
                  <a:pt x="3839840" y="345041"/>
                  <a:pt x="3848025" y="352135"/>
                </a:cubicBezTo>
                <a:cubicBezTo>
                  <a:pt x="3855120" y="357865"/>
                  <a:pt x="3862760" y="360457"/>
                  <a:pt x="3870945" y="359911"/>
                </a:cubicBezTo>
                <a:lnTo>
                  <a:pt x="3875038" y="359502"/>
                </a:lnTo>
                <a:lnTo>
                  <a:pt x="4025652" y="351316"/>
                </a:lnTo>
                <a:cubicBezTo>
                  <a:pt x="3998640" y="377237"/>
                  <a:pt x="3971764" y="400839"/>
                  <a:pt x="3945025" y="422121"/>
                </a:cubicBezTo>
                <a:cubicBezTo>
                  <a:pt x="3936020" y="429488"/>
                  <a:pt x="3930017" y="434536"/>
                  <a:pt x="3927016" y="437264"/>
                </a:cubicBezTo>
                <a:cubicBezTo>
                  <a:pt x="3918285" y="445450"/>
                  <a:pt x="3913919" y="454045"/>
                  <a:pt x="3913919" y="463049"/>
                </a:cubicBezTo>
                <a:cubicBezTo>
                  <a:pt x="3913919" y="469870"/>
                  <a:pt x="3916920" y="479147"/>
                  <a:pt x="3922923" y="490880"/>
                </a:cubicBezTo>
                <a:cubicBezTo>
                  <a:pt x="3930563" y="505614"/>
                  <a:pt x="3943796" y="512981"/>
                  <a:pt x="3962623" y="512981"/>
                </a:cubicBezTo>
                <a:cubicBezTo>
                  <a:pt x="3978176" y="512981"/>
                  <a:pt x="4031791" y="507251"/>
                  <a:pt x="4123469" y="495791"/>
                </a:cubicBezTo>
                <a:cubicBezTo>
                  <a:pt x="4232064" y="482421"/>
                  <a:pt x="4310100" y="471780"/>
                  <a:pt x="4357576" y="463868"/>
                </a:cubicBezTo>
                <a:cubicBezTo>
                  <a:pt x="4366580" y="473417"/>
                  <a:pt x="4373401" y="480784"/>
                  <a:pt x="4378040" y="485969"/>
                </a:cubicBezTo>
                <a:cubicBezTo>
                  <a:pt x="4394138" y="503431"/>
                  <a:pt x="4409554" y="512162"/>
                  <a:pt x="4424288" y="512162"/>
                </a:cubicBezTo>
                <a:cubicBezTo>
                  <a:pt x="4437385" y="512162"/>
                  <a:pt x="4448572" y="507524"/>
                  <a:pt x="4457849" y="498247"/>
                </a:cubicBezTo>
                <a:cubicBezTo>
                  <a:pt x="4466853" y="489243"/>
                  <a:pt x="4471355" y="479284"/>
                  <a:pt x="4471355" y="468370"/>
                </a:cubicBezTo>
                <a:cubicBezTo>
                  <a:pt x="4471355" y="454727"/>
                  <a:pt x="4464943" y="441630"/>
                  <a:pt x="4452119" y="429079"/>
                </a:cubicBezTo>
                <a:cubicBezTo>
                  <a:pt x="4433565" y="411616"/>
                  <a:pt x="4411327" y="394018"/>
                  <a:pt x="4385407" y="376282"/>
                </a:cubicBezTo>
                <a:cubicBezTo>
                  <a:pt x="4351300" y="353090"/>
                  <a:pt x="4326471" y="339584"/>
                  <a:pt x="4310918" y="335764"/>
                </a:cubicBezTo>
                <a:lnTo>
                  <a:pt x="4486089" y="325941"/>
                </a:lnTo>
                <a:cubicBezTo>
                  <a:pt x="4492637" y="325668"/>
                  <a:pt x="4498367" y="323895"/>
                  <a:pt x="4503278" y="320620"/>
                </a:cubicBezTo>
                <a:cubicBezTo>
                  <a:pt x="4513920" y="314072"/>
                  <a:pt x="4519240" y="303294"/>
                  <a:pt x="4519240" y="288288"/>
                </a:cubicBezTo>
                <a:cubicBezTo>
                  <a:pt x="4519240" y="270006"/>
                  <a:pt x="4511873" y="257728"/>
                  <a:pt x="4497139" y="251453"/>
                </a:cubicBezTo>
                <a:cubicBezTo>
                  <a:pt x="4491409" y="248724"/>
                  <a:pt x="4485270" y="247633"/>
                  <a:pt x="4478722" y="248178"/>
                </a:cubicBezTo>
                <a:lnTo>
                  <a:pt x="4227835" y="262094"/>
                </a:lnTo>
                <a:lnTo>
                  <a:pt x="4227835" y="212981"/>
                </a:lnTo>
                <a:cubicBezTo>
                  <a:pt x="4227835" y="200702"/>
                  <a:pt x="4223469" y="190880"/>
                  <a:pt x="4214738" y="183513"/>
                </a:cubicBezTo>
                <a:cubicBezTo>
                  <a:pt x="4205188" y="175600"/>
                  <a:pt x="4192364" y="171643"/>
                  <a:pt x="4176266" y="171643"/>
                </a:cubicBezTo>
                <a:close/>
                <a:moveTo>
                  <a:pt x="0" y="0"/>
                </a:moveTo>
                <a:lnTo>
                  <a:pt x="9245490" y="0"/>
                </a:lnTo>
                <a:lnTo>
                  <a:pt x="9245490" y="2062156"/>
                </a:lnTo>
                <a:lnTo>
                  <a:pt x="0" y="2062156"/>
                </a:lnTo>
                <a:close/>
              </a:path>
            </a:pathLst>
          </a:custGeom>
          <a:gradFill flip="none" rotWithShape="1">
            <a:gsLst>
              <a:gs pos="100000">
                <a:schemeClr val="tx2">
                  <a:lumMod val="75000"/>
                </a:schemeClr>
              </a:gs>
              <a:gs pos="4000">
                <a:schemeClr val="tx2"/>
              </a:gs>
            </a:gsLst>
            <a:path path="circle">
              <a:fillToRect l="50000" t="50000" r="50000" b="50000"/>
            </a:path>
            <a:tileRect/>
          </a:gradFill>
          <a:ln w="9525" cap="flat" cmpd="sng" algn="ctr">
            <a:noFill/>
            <a:prstDash val="solid"/>
          </a:ln>
          <a:effectLst/>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キャプション付きの別のコンテンツ">
    <p:spTree>
      <p:nvGrpSpPr>
        <p:cNvPr id="1" name=""/>
        <p:cNvGrpSpPr/>
        <p:nvPr/>
      </p:nvGrpSpPr>
      <p:grpSpPr>
        <a:xfrm>
          <a:off x="0" y="0"/>
          <a:ext cx="0" cy="0"/>
          <a:chOff x="0" y="0"/>
          <a:chExt cx="0" cy="0"/>
        </a:xfrm>
      </p:grpSpPr>
      <p:sp>
        <p:nvSpPr>
          <p:cNvPr id="8" name="長方形 7"/>
          <p:cNvSpPr/>
          <p:nvPr/>
        </p:nvSpPr>
        <p:spPr bwMode="ltGray">
          <a:xfrm>
            <a:off x="0" y="0"/>
            <a:ext cx="3655314"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 name="タイトル 1"/>
          <p:cNvSpPr>
            <a:spLocks noGrp="1"/>
          </p:cNvSpPr>
          <p:nvPr>
            <p:ph type="title"/>
          </p:nvPr>
        </p:nvSpPr>
        <p:spPr>
          <a:xfrm>
            <a:off x="570309" y="2362201"/>
            <a:ext cx="2400300" cy="1990725"/>
          </a:xfrm>
        </p:spPr>
        <p:txBody>
          <a:bodyPr rtlCol="0" anchor="b">
            <a:normAutofit/>
          </a:bodyPr>
          <a:lstStyle>
            <a:lvl1pPr rtl="0">
              <a:defRPr sz="2550" b="0">
                <a:solidFill>
                  <a:schemeClr val="bg1"/>
                </a:solidFill>
                <a:latin typeface="Meiryo UI" panose="020B0604030504040204" pitchFamily="50" charset="-128"/>
                <a:ea typeface="Meiryo UI" panose="020B0604030504040204" pitchFamily="50" charset="-128"/>
              </a:defRPr>
            </a:lvl1pPr>
          </a:lstStyle>
          <a:p>
            <a:pPr rtl="0"/>
            <a:r>
              <a:rPr lang="ja-JP" altLang="en-US"/>
              <a:t>マスター タイトルの書式設定</a:t>
            </a:r>
            <a:endParaRPr lang="ja-JP" altLang="en-US" dirty="0"/>
          </a:p>
        </p:txBody>
      </p:sp>
      <p:sp>
        <p:nvSpPr>
          <p:cNvPr id="4" name="テキスト プレースホルダー 3"/>
          <p:cNvSpPr>
            <a:spLocks noGrp="1"/>
          </p:cNvSpPr>
          <p:nvPr>
            <p:ph type="body" sz="half" idx="2"/>
          </p:nvPr>
        </p:nvSpPr>
        <p:spPr>
          <a:xfrm>
            <a:off x="570309" y="4367308"/>
            <a:ext cx="2400300" cy="1622012"/>
          </a:xfrm>
          <a:prstGeom prst="rect">
            <a:avLst/>
          </a:prstGeom>
        </p:spPr>
        <p:txBody>
          <a:bodyPr rtlCol="0">
            <a:normAutofit/>
          </a:bodyPr>
          <a:lstStyle>
            <a:lvl1pPr marL="0" indent="0" rtl="0">
              <a:spcBef>
                <a:spcPts val="900"/>
              </a:spcBef>
              <a:buNone/>
              <a:defRPr sz="1200">
                <a:solidFill>
                  <a:schemeClr val="bg1"/>
                </a:solidFill>
                <a:latin typeface="Meiryo UI" panose="020B0604030504040204" pitchFamily="50" charset="-128"/>
                <a:ea typeface="Meiryo UI" panose="020B0604030504040204" pitchFamily="50" charset="-128"/>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rtl="0"/>
            <a:r>
              <a:rPr lang="ja-JP" altLang="en-US"/>
              <a:t>マスター テキストの書式設定</a:t>
            </a:r>
          </a:p>
        </p:txBody>
      </p:sp>
      <p:sp>
        <p:nvSpPr>
          <p:cNvPr id="3" name="コンテンツ プレースホルダー 2"/>
          <p:cNvSpPr>
            <a:spLocks noGrp="1"/>
          </p:cNvSpPr>
          <p:nvPr>
            <p:ph idx="1"/>
          </p:nvPr>
        </p:nvSpPr>
        <p:spPr>
          <a:xfrm>
            <a:off x="4022169" y="685800"/>
            <a:ext cx="4777740" cy="5486400"/>
          </a:xfrm>
          <a:prstGeom prst="rect">
            <a:avLst/>
          </a:prstGeom>
        </p:spPr>
        <p:txBody>
          <a:bodyPr rtlCol="0">
            <a:normAutofit/>
          </a:bodyPr>
          <a:lstStyle>
            <a:lvl1pPr>
              <a:defRPr sz="1500">
                <a:latin typeface="Meiryo UI" panose="020B0604030504040204" pitchFamily="50" charset="-128"/>
                <a:ea typeface="Meiryo UI" panose="020B0604030504040204" pitchFamily="50" charset="-128"/>
              </a:defRPr>
            </a:lvl1pPr>
            <a:lvl2pPr>
              <a:defRPr sz="1350">
                <a:latin typeface="Meiryo UI" panose="020B0604030504040204" pitchFamily="50" charset="-128"/>
                <a:ea typeface="Meiryo UI" panose="020B0604030504040204" pitchFamily="50" charset="-128"/>
              </a:defRPr>
            </a:lvl2pPr>
            <a:lvl3pPr>
              <a:defRPr sz="1200">
                <a:latin typeface="Meiryo UI" panose="020B0604030504040204" pitchFamily="50" charset="-128"/>
                <a:ea typeface="Meiryo UI" panose="020B0604030504040204" pitchFamily="50" charset="-128"/>
              </a:defRPr>
            </a:lvl3pPr>
            <a:lvl4pPr>
              <a:defRPr sz="1050">
                <a:latin typeface="Meiryo UI" panose="020B0604030504040204" pitchFamily="50" charset="-128"/>
                <a:ea typeface="Meiryo UI" panose="020B0604030504040204" pitchFamily="50" charset="-128"/>
              </a:defRPr>
            </a:lvl4pPr>
            <a:lvl5pPr>
              <a:defRPr sz="1050">
                <a:latin typeface="Meiryo UI" panose="020B0604030504040204" pitchFamily="50" charset="-128"/>
                <a:ea typeface="Meiryo UI" panose="020B0604030504040204" pitchFamily="50" charset="-128"/>
              </a:defRPr>
            </a:lvl5pPr>
            <a:lvl6pPr>
              <a:defRPr sz="1050"/>
            </a:lvl6pPr>
            <a:lvl7pPr>
              <a:defRPr sz="1050"/>
            </a:lvl7pPr>
            <a:lvl8pPr>
              <a:defRPr sz="1050"/>
            </a:lvl8pPr>
            <a:lvl9pPr>
              <a:defRPr sz="105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6" name="フッター プレースホルダー 4"/>
          <p:cNvSpPr>
            <a:spLocks noGrp="1"/>
          </p:cNvSpPr>
          <p:nvPr>
            <p:ph type="ftr" sz="quarter" idx="11"/>
          </p:nvPr>
        </p:nvSpPr>
        <p:spPr>
          <a:xfrm>
            <a:off x="1005840" y="6614494"/>
            <a:ext cx="5369814" cy="237744"/>
          </a:xfrm>
          <a:prstGeom prst="rect">
            <a:avLst/>
          </a:prstGeom>
        </p:spPr>
        <p:txBody>
          <a:bodyPr rtlCol="0"/>
          <a:lstStyle>
            <a:lvl1pPr>
              <a:defRPr>
                <a:latin typeface="Meiryo UI" panose="020B0604030504040204" pitchFamily="50" charset="-128"/>
                <a:ea typeface="Meiryo UI" panose="020B0604030504040204" pitchFamily="50" charset="-128"/>
              </a:defRPr>
            </a:lvl1pPr>
          </a:lstStyle>
          <a:p>
            <a:endParaRPr lang="ja-JP" altLang="en-US" dirty="0"/>
          </a:p>
        </p:txBody>
      </p:sp>
      <p:sp>
        <p:nvSpPr>
          <p:cNvPr id="5" name="日付プレースホルダー 5"/>
          <p:cNvSpPr>
            <a:spLocks noGrp="1"/>
          </p:cNvSpPr>
          <p:nvPr>
            <p:ph type="dt" sz="half" idx="10"/>
          </p:nvPr>
        </p:nvSpPr>
        <p:spPr>
          <a:xfrm>
            <a:off x="6656832" y="6614494"/>
            <a:ext cx="720090" cy="237744"/>
          </a:xfrm>
          <a:prstGeom prst="rect">
            <a:avLst/>
          </a:prstGeom>
        </p:spPr>
        <p:txBody>
          <a:bodyPr rtlCol="0"/>
          <a:lstStyle>
            <a:lvl1pPr>
              <a:defRPr>
                <a:solidFill>
                  <a:schemeClr val="tx2"/>
                </a:solidFill>
                <a:latin typeface="Meiryo UI" panose="020B0604030504040204" pitchFamily="50" charset="-128"/>
                <a:ea typeface="Meiryo UI" panose="020B0604030504040204" pitchFamily="50" charset="-128"/>
              </a:defRPr>
            </a:lvl1pPr>
          </a:lstStyle>
          <a:p>
            <a:fld id="{85F41EAB-2CA8-4D08-A05C-8149DB983CD0}" type="datetime1">
              <a:rPr lang="ja-JP" altLang="en-US" smtClean="0"/>
              <a:pPr/>
              <a:t>2025/9/30</a:t>
            </a:fld>
            <a:endParaRPr lang="ja-JP" altLang="en-US" dirty="0"/>
          </a:p>
        </p:txBody>
      </p:sp>
      <p:sp>
        <p:nvSpPr>
          <p:cNvPr id="7" name="スライド番号プレースホルダー 6"/>
          <p:cNvSpPr>
            <a:spLocks noGrp="1"/>
          </p:cNvSpPr>
          <p:nvPr>
            <p:ph type="sldNum" sz="quarter" idx="12"/>
          </p:nvPr>
        </p:nvSpPr>
        <p:spPr>
          <a:xfrm>
            <a:off x="7658100" y="6614494"/>
            <a:ext cx="480060" cy="237744"/>
          </a:xfrm>
          <a:prstGeom prst="rect">
            <a:avLst/>
          </a:prstGeom>
        </p:spPr>
        <p:txBody>
          <a:bodyPr rtlCol="0"/>
          <a:lstStyle>
            <a:lvl1pPr>
              <a:defRPr>
                <a:solidFill>
                  <a:schemeClr val="tx2"/>
                </a:solidFill>
                <a:latin typeface="Meiryo UI" panose="020B0604030504040204" pitchFamily="50" charset="-128"/>
                <a:ea typeface="Meiryo UI" panose="020B0604030504040204" pitchFamily="50" charset="-128"/>
              </a:defRPr>
            </a:lvl1pPr>
          </a:lstStyle>
          <a:p>
            <a:fld id="{CA8D9AD5-F248-4919-864A-CFD76CC027D6}" type="slidenum">
              <a:rPr lang="en-US" altLang="ja-JP" smtClean="0"/>
              <a:pPr/>
              <a:t>‹#›</a:t>
            </a:fld>
            <a:endParaRPr lang="ja-JP" altLang="en-US" dirty="0"/>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キャプション付きの図">
    <p:spTree>
      <p:nvGrpSpPr>
        <p:cNvPr id="1" name=""/>
        <p:cNvGrpSpPr/>
        <p:nvPr/>
      </p:nvGrpSpPr>
      <p:grpSpPr>
        <a:xfrm>
          <a:off x="0" y="0"/>
          <a:ext cx="0" cy="0"/>
          <a:chOff x="0" y="0"/>
          <a:chExt cx="0" cy="0"/>
        </a:xfrm>
      </p:grpSpPr>
      <p:sp>
        <p:nvSpPr>
          <p:cNvPr id="8" name="長方形 7"/>
          <p:cNvSpPr/>
          <p:nvPr/>
        </p:nvSpPr>
        <p:spPr bwMode="ltGray">
          <a:xfrm>
            <a:off x="5486400" y="0"/>
            <a:ext cx="3655314"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 name="タイトル 1"/>
          <p:cNvSpPr>
            <a:spLocks noGrp="1"/>
          </p:cNvSpPr>
          <p:nvPr>
            <p:ph type="title"/>
          </p:nvPr>
        </p:nvSpPr>
        <p:spPr>
          <a:xfrm>
            <a:off x="5942411" y="2362200"/>
            <a:ext cx="2400300" cy="1993392"/>
          </a:xfrm>
        </p:spPr>
        <p:txBody>
          <a:bodyPr rtlCol="0" anchor="b">
            <a:normAutofit/>
          </a:bodyPr>
          <a:lstStyle>
            <a:lvl1pPr rtl="0">
              <a:defRPr sz="2550" b="0">
                <a:solidFill>
                  <a:schemeClr val="bg1"/>
                </a:solidFill>
                <a:latin typeface="Meiryo UI" panose="020B0604030504040204" pitchFamily="50" charset="-128"/>
                <a:ea typeface="Meiryo UI" panose="020B0604030504040204" pitchFamily="50" charset="-128"/>
              </a:defRPr>
            </a:lvl1pPr>
          </a:lstStyle>
          <a:p>
            <a:pPr rtl="0"/>
            <a:r>
              <a:rPr lang="ja-JP" altLang="en-US"/>
              <a:t>マスター タイトルの書式設定</a:t>
            </a:r>
            <a:endParaRPr lang="ja-JP" altLang="en-US" dirty="0"/>
          </a:p>
        </p:txBody>
      </p:sp>
      <p:sp>
        <p:nvSpPr>
          <p:cNvPr id="3" name="図プレースホルダー 2" descr="画像を追加する空のプレースホルダー。プレースホルダーをクリックし、追加する画像を選択します"/>
          <p:cNvSpPr>
            <a:spLocks noGrp="1"/>
          </p:cNvSpPr>
          <p:nvPr>
            <p:ph type="pic" idx="1"/>
          </p:nvPr>
        </p:nvSpPr>
        <p:spPr>
          <a:xfrm>
            <a:off x="0" y="0"/>
            <a:ext cx="5486400" cy="6858000"/>
          </a:xfrm>
          <a:prstGeom prst="rect">
            <a:avLst/>
          </a:prstGeom>
          <a:solidFill>
            <a:schemeClr val="bg2">
              <a:lumMod val="90000"/>
            </a:schemeClr>
          </a:solidFill>
        </p:spPr>
        <p:txBody>
          <a:bodyPr rtlCol="0"/>
          <a:lstStyle>
            <a:lvl1pPr marL="0" indent="0" algn="ctr">
              <a:buNone/>
              <a:defRPr sz="2400">
                <a:solidFill>
                  <a:schemeClr val="tx2"/>
                </a:solidFill>
                <a:latin typeface="Meiryo UI" panose="020B0604030504040204" pitchFamily="50" charset="-128"/>
                <a:ea typeface="Meiryo UI" panose="020B0604030504040204" pitchFamily="50" charset="-128"/>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ja-JP" altLang="en-US"/>
              <a:t>アイコンをクリックして図を追加</a:t>
            </a:r>
            <a:endParaRPr lang="ja-JP" altLang="en-US" dirty="0"/>
          </a:p>
        </p:txBody>
      </p:sp>
      <p:sp>
        <p:nvSpPr>
          <p:cNvPr id="4" name="テキスト プレースホルダー 3"/>
          <p:cNvSpPr>
            <a:spLocks noGrp="1"/>
          </p:cNvSpPr>
          <p:nvPr>
            <p:ph type="body" sz="half" idx="2"/>
          </p:nvPr>
        </p:nvSpPr>
        <p:spPr>
          <a:xfrm>
            <a:off x="5942411" y="4355592"/>
            <a:ext cx="2400300" cy="1644614"/>
          </a:xfrm>
          <a:prstGeom prst="rect">
            <a:avLst/>
          </a:prstGeom>
        </p:spPr>
        <p:txBody>
          <a:bodyPr rtlCol="0">
            <a:normAutofit/>
          </a:bodyPr>
          <a:lstStyle>
            <a:lvl1pPr marL="0" indent="0">
              <a:spcBef>
                <a:spcPts val="900"/>
              </a:spcBef>
              <a:buNone/>
              <a:defRPr sz="1200">
                <a:solidFill>
                  <a:schemeClr val="bg1"/>
                </a:solidFill>
                <a:latin typeface="Meiryo UI" panose="020B0604030504040204" pitchFamily="50" charset="-128"/>
                <a:ea typeface="Meiryo UI" panose="020B0604030504040204" pitchFamily="50" charset="-128"/>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rtl="0"/>
            <a:r>
              <a:rPr lang="ja-JP" altLang="en-US"/>
              <a:t>マスター テキストの書式設定</a:t>
            </a:r>
          </a:p>
        </p:txBody>
      </p:sp>
      <p:sp>
        <p:nvSpPr>
          <p:cNvPr id="6" name="フッター プレースホルダー 4"/>
          <p:cNvSpPr>
            <a:spLocks noGrp="1"/>
          </p:cNvSpPr>
          <p:nvPr>
            <p:ph type="ftr" sz="quarter" idx="11"/>
          </p:nvPr>
        </p:nvSpPr>
        <p:spPr>
          <a:xfrm>
            <a:off x="1005840" y="6614494"/>
            <a:ext cx="5369814" cy="237744"/>
          </a:xfrm>
          <a:prstGeom prst="rect">
            <a:avLst/>
          </a:prstGeom>
        </p:spPr>
        <p:txBody>
          <a:bodyPr rtlCol="0"/>
          <a:lstStyle>
            <a:lvl1pPr>
              <a:defRPr>
                <a:latin typeface="Meiryo UI" panose="020B0604030504040204" pitchFamily="50" charset="-128"/>
                <a:ea typeface="Meiryo UI" panose="020B0604030504040204" pitchFamily="50" charset="-128"/>
              </a:defRPr>
            </a:lvl1pPr>
          </a:lstStyle>
          <a:p>
            <a:endParaRPr lang="ja-JP" altLang="en-US" dirty="0"/>
          </a:p>
        </p:txBody>
      </p:sp>
      <p:sp>
        <p:nvSpPr>
          <p:cNvPr id="5" name="日付プレースホルダー 5"/>
          <p:cNvSpPr>
            <a:spLocks noGrp="1"/>
          </p:cNvSpPr>
          <p:nvPr>
            <p:ph type="dt" sz="half" idx="10"/>
          </p:nvPr>
        </p:nvSpPr>
        <p:spPr>
          <a:xfrm>
            <a:off x="6656832" y="6614494"/>
            <a:ext cx="720090" cy="237744"/>
          </a:xfrm>
          <a:prstGeom prst="rect">
            <a:avLst/>
          </a:prstGeom>
        </p:spPr>
        <p:txBody>
          <a:bodyPr rtlCol="0"/>
          <a:lstStyle>
            <a:lvl1pPr>
              <a:defRPr>
                <a:latin typeface="Meiryo UI" panose="020B0604030504040204" pitchFamily="50" charset="-128"/>
                <a:ea typeface="Meiryo UI" panose="020B0604030504040204" pitchFamily="50" charset="-128"/>
              </a:defRPr>
            </a:lvl1pPr>
          </a:lstStyle>
          <a:p>
            <a:fld id="{5C456580-FD49-457C-ABA3-4B05C2104AC0}" type="datetime1">
              <a:rPr lang="ja-JP" altLang="en-US" smtClean="0"/>
              <a:pPr/>
              <a:t>2025/9/30</a:t>
            </a:fld>
            <a:endParaRPr lang="ja-JP" altLang="en-US" dirty="0"/>
          </a:p>
        </p:txBody>
      </p:sp>
      <p:sp>
        <p:nvSpPr>
          <p:cNvPr id="7" name="スライド番号プレースホルダー 6"/>
          <p:cNvSpPr>
            <a:spLocks noGrp="1"/>
          </p:cNvSpPr>
          <p:nvPr>
            <p:ph type="sldNum" sz="quarter" idx="12"/>
          </p:nvPr>
        </p:nvSpPr>
        <p:spPr>
          <a:xfrm>
            <a:off x="7658100" y="6614494"/>
            <a:ext cx="480060" cy="237744"/>
          </a:xfrm>
          <a:prstGeom prst="rect">
            <a:avLst/>
          </a:prstGeom>
        </p:spPr>
        <p:txBody>
          <a:bodyPr rtlCol="0"/>
          <a:lstStyle>
            <a:lvl1pPr>
              <a:defRPr>
                <a:latin typeface="Meiryo UI" panose="020B0604030504040204" pitchFamily="50" charset="-128"/>
                <a:ea typeface="Meiryo UI" panose="020B0604030504040204" pitchFamily="50" charset="-128"/>
              </a:defRPr>
            </a:lvl1pPr>
          </a:lstStyle>
          <a:p>
            <a:fld id="{CA8D9AD5-F248-4919-864A-CFD76CC027D6}" type="slidenum">
              <a:rPr lang="en-US" altLang="ja-JP" smtClean="0"/>
              <a:pPr/>
              <a:t>‹#›</a:t>
            </a:fld>
            <a:endParaRPr lang="ja-JP" altLang="en-US"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a:xfrm>
            <a:off x="1005840" y="1901953"/>
            <a:ext cx="7132320" cy="4127627"/>
          </a:xfrm>
          <a:prstGeom prst="rect">
            <a:avLst/>
          </a:prstGeom>
        </p:spPr>
        <p:txBody>
          <a:bodyPr vert="eaVert"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5" name="フッター プレースホルダー 3"/>
          <p:cNvSpPr>
            <a:spLocks noGrp="1"/>
          </p:cNvSpPr>
          <p:nvPr>
            <p:ph type="ftr" sz="quarter" idx="11"/>
          </p:nvPr>
        </p:nvSpPr>
        <p:spPr>
          <a:xfrm>
            <a:off x="1005840" y="6614494"/>
            <a:ext cx="5369814" cy="237744"/>
          </a:xfrm>
          <a:prstGeom prst="rect">
            <a:avLst/>
          </a:prstGeom>
        </p:spPr>
        <p:txBody>
          <a:bodyPr rtlCol="0"/>
          <a:lstStyle/>
          <a:p>
            <a:pPr rtl="0"/>
            <a:endParaRPr lang="ja-JP" altLang="en-US" dirty="0"/>
          </a:p>
        </p:txBody>
      </p:sp>
      <p:sp>
        <p:nvSpPr>
          <p:cNvPr id="4" name="日付プレースホルダー 4"/>
          <p:cNvSpPr>
            <a:spLocks noGrp="1"/>
          </p:cNvSpPr>
          <p:nvPr>
            <p:ph type="dt" sz="half" idx="10"/>
          </p:nvPr>
        </p:nvSpPr>
        <p:spPr>
          <a:xfrm>
            <a:off x="6656832" y="6614494"/>
            <a:ext cx="720090" cy="237744"/>
          </a:xfrm>
          <a:prstGeom prst="rect">
            <a:avLst/>
          </a:prstGeom>
        </p:spPr>
        <p:txBody>
          <a:bodyPr rtlCol="0"/>
          <a:lstStyle/>
          <a:p>
            <a:pPr rtl="0"/>
            <a:fld id="{7A837CCE-8CBF-4A00-8A9A-A0EB7AEA411C}" type="datetime1">
              <a:rPr lang="ja-JP" altLang="en-US" smtClean="0"/>
              <a:t>2025/9/30</a:t>
            </a:fld>
            <a:endParaRPr lang="ja-JP" altLang="en-US" dirty="0"/>
          </a:p>
        </p:txBody>
      </p:sp>
      <p:sp>
        <p:nvSpPr>
          <p:cNvPr id="6" name="スライド番号プレースホルダー 5"/>
          <p:cNvSpPr>
            <a:spLocks noGrp="1"/>
          </p:cNvSpPr>
          <p:nvPr>
            <p:ph type="sldNum" sz="quarter" idx="12"/>
          </p:nvPr>
        </p:nvSpPr>
        <p:spPr>
          <a:xfrm>
            <a:off x="7658100" y="6614494"/>
            <a:ext cx="480060" cy="237744"/>
          </a:xfrm>
          <a:prstGeom prst="rect">
            <a:avLst/>
          </a:prstGeom>
        </p:spPr>
        <p:txBody>
          <a:bodyPr rtlCol="0"/>
          <a:lstStyle/>
          <a:p>
            <a:pPr rtl="0"/>
            <a:fld id="{CA8D9AD5-F248-4919-864A-CFD76CC027D6}" type="slidenum">
              <a:rPr lang="en-US" altLang="ja-JP" smtClean="0"/>
              <a:t>‹#›</a:t>
            </a:fld>
            <a:endParaRPr lang="ja-JP" altLang="en-US"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274638"/>
            <a:ext cx="1971675" cy="5897562"/>
          </a:xfrm>
        </p:spPr>
        <p:txBody>
          <a:bodyPr vert="eaVert" rtlCol="0"/>
          <a:lstStyle>
            <a:lvl1pPr rtl="0">
              <a:defRPr/>
            </a:lvl1pPr>
          </a:lstStyle>
          <a:p>
            <a:pPr rtl="0"/>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a:xfrm>
            <a:off x="628650" y="274638"/>
            <a:ext cx="5800725" cy="5897562"/>
          </a:xfrm>
          <a:prstGeom prst="rect">
            <a:avLst/>
          </a:prstGeom>
        </p:spPr>
        <p:txBody>
          <a:bodyPr vert="eaVert"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5" name="フッター プレースホルダー 3"/>
          <p:cNvSpPr>
            <a:spLocks noGrp="1"/>
          </p:cNvSpPr>
          <p:nvPr>
            <p:ph type="ftr" sz="quarter" idx="11"/>
          </p:nvPr>
        </p:nvSpPr>
        <p:spPr>
          <a:xfrm>
            <a:off x="1005840" y="6614494"/>
            <a:ext cx="5369814" cy="237744"/>
          </a:xfrm>
          <a:prstGeom prst="rect">
            <a:avLst/>
          </a:prstGeom>
        </p:spPr>
        <p:txBody>
          <a:bodyPr rtlCol="0"/>
          <a:lstStyle/>
          <a:p>
            <a:pPr rtl="0"/>
            <a:endParaRPr lang="ja-JP" altLang="en-US" dirty="0"/>
          </a:p>
        </p:txBody>
      </p:sp>
      <p:sp>
        <p:nvSpPr>
          <p:cNvPr id="4" name="日付プレースホルダー 4"/>
          <p:cNvSpPr>
            <a:spLocks noGrp="1"/>
          </p:cNvSpPr>
          <p:nvPr>
            <p:ph type="dt" sz="half" idx="10"/>
          </p:nvPr>
        </p:nvSpPr>
        <p:spPr>
          <a:xfrm>
            <a:off x="6656832" y="6614494"/>
            <a:ext cx="720090" cy="237744"/>
          </a:xfrm>
          <a:prstGeom prst="rect">
            <a:avLst/>
          </a:prstGeom>
        </p:spPr>
        <p:txBody>
          <a:bodyPr rtlCol="0"/>
          <a:lstStyle/>
          <a:p>
            <a:pPr rtl="0"/>
            <a:fld id="{005C63F1-5826-484E-B9BE-A9362D74E45D}" type="datetime1">
              <a:rPr lang="ja-JP" altLang="en-US" smtClean="0"/>
              <a:t>2025/9/30</a:t>
            </a:fld>
            <a:endParaRPr lang="ja-JP" altLang="en-US" dirty="0"/>
          </a:p>
        </p:txBody>
      </p:sp>
      <p:sp>
        <p:nvSpPr>
          <p:cNvPr id="6" name="スライド番号プレースホルダー 5"/>
          <p:cNvSpPr>
            <a:spLocks noGrp="1"/>
          </p:cNvSpPr>
          <p:nvPr>
            <p:ph type="sldNum" sz="quarter" idx="12"/>
          </p:nvPr>
        </p:nvSpPr>
        <p:spPr>
          <a:xfrm>
            <a:off x="7658100" y="6614494"/>
            <a:ext cx="480060" cy="237744"/>
          </a:xfrm>
          <a:prstGeom prst="rect">
            <a:avLst/>
          </a:prstGeom>
        </p:spPr>
        <p:txBody>
          <a:bodyPr rtlCol="0"/>
          <a:lstStyle/>
          <a:p>
            <a:pPr rtl="0"/>
            <a:fld id="{CA8D9AD5-F248-4919-864A-CFD76CC027D6}" type="slidenum">
              <a:rPr lang="en-US" altLang="ja-JP" smtClean="0"/>
              <a:t>‹#›</a:t>
            </a:fld>
            <a:endParaRPr lang="ja-JP" altLang="en-US"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a:xfrm>
            <a:off x="1005840" y="1901953"/>
            <a:ext cx="7132320" cy="4127627"/>
          </a:xfrm>
          <a:prstGeom prst="rect">
            <a:avLst/>
          </a:prstGeom>
        </p:spPr>
        <p:txBody>
          <a:bodyPr rtlCol="0"/>
          <a:lstStyle>
            <a:lvl1pPr rtl="0">
              <a:defRPr/>
            </a:lvl1pPr>
            <a:lvl6pPr>
              <a:defRPr/>
            </a:lvl6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フッター プレースホルダー 3"/>
          <p:cNvSpPr>
            <a:spLocks noGrp="1"/>
          </p:cNvSpPr>
          <p:nvPr>
            <p:ph type="ftr" sz="quarter" idx="11"/>
          </p:nvPr>
        </p:nvSpPr>
        <p:spPr>
          <a:xfrm>
            <a:off x="1005840" y="6614494"/>
            <a:ext cx="5369814" cy="237744"/>
          </a:xfrm>
          <a:prstGeom prst="rect">
            <a:avLst/>
          </a:prstGeom>
        </p:spPr>
        <p:txBody>
          <a:bodyPr rtlCol="0"/>
          <a:lstStyle/>
          <a:p>
            <a:pPr rtl="0"/>
            <a:endParaRPr lang="ja-JP" altLang="en-US" noProof="0" dirty="0"/>
          </a:p>
        </p:txBody>
      </p:sp>
      <p:sp>
        <p:nvSpPr>
          <p:cNvPr id="4" name="日付プレースホルダー 4"/>
          <p:cNvSpPr>
            <a:spLocks noGrp="1"/>
          </p:cNvSpPr>
          <p:nvPr>
            <p:ph type="dt" sz="half" idx="10"/>
          </p:nvPr>
        </p:nvSpPr>
        <p:spPr>
          <a:xfrm>
            <a:off x="6656832" y="6614494"/>
            <a:ext cx="720090" cy="237744"/>
          </a:xfrm>
          <a:prstGeom prst="rect">
            <a:avLst/>
          </a:prstGeom>
        </p:spPr>
        <p:txBody>
          <a:bodyPr rtlCol="0"/>
          <a:lstStyle/>
          <a:p>
            <a:pPr rtl="0"/>
            <a:fld id="{B9248D9C-0403-4CEA-B43E-B330B01CDFA2}" type="datetime1">
              <a:rPr lang="ja-JP" altLang="en-US" noProof="0" smtClean="0"/>
              <a:t>2025/9/30</a:t>
            </a:fld>
            <a:endParaRPr lang="ja-JP" altLang="en-US" noProof="0" dirty="0"/>
          </a:p>
        </p:txBody>
      </p:sp>
      <p:sp>
        <p:nvSpPr>
          <p:cNvPr id="6" name="スライド番号プレースホルダー 5"/>
          <p:cNvSpPr>
            <a:spLocks noGrp="1"/>
          </p:cNvSpPr>
          <p:nvPr>
            <p:ph type="sldNum" sz="quarter" idx="12"/>
          </p:nvPr>
        </p:nvSpPr>
        <p:spPr>
          <a:xfrm>
            <a:off x="7658100" y="6614494"/>
            <a:ext cx="480060" cy="237744"/>
          </a:xfrm>
          <a:prstGeom prst="rect">
            <a:avLst/>
          </a:prstGeom>
        </p:spPr>
        <p:txBody>
          <a:bodyPr rtlCol="0"/>
          <a:lstStyle/>
          <a:p>
            <a:pPr rtl="0"/>
            <a:fld id="{CA8D9AD5-F248-4919-864A-CFD76CC027D6}" type="slidenum">
              <a:rPr lang="en-US" altLang="ja-JP" noProof="0" smtClean="0"/>
              <a:t>‹#›</a:t>
            </a:fld>
            <a:endParaRPr lang="ja-JP" altLang="en-US" noProof="0"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bg>
      <p:bgRef idx="1002">
        <a:schemeClr val="bg2"/>
      </p:bgRef>
    </p:bg>
    <p:spTree>
      <p:nvGrpSpPr>
        <p:cNvPr id="1" name=""/>
        <p:cNvGrpSpPr/>
        <p:nvPr/>
      </p:nvGrpSpPr>
      <p:grpSpPr>
        <a:xfrm>
          <a:off x="0" y="0"/>
          <a:ext cx="0" cy="0"/>
          <a:chOff x="0" y="0"/>
          <a:chExt cx="0" cy="0"/>
        </a:xfrm>
      </p:grpSpPr>
      <p:sp>
        <p:nvSpPr>
          <p:cNvPr id="7" name="長方形 1"/>
          <p:cNvSpPr/>
          <p:nvPr/>
        </p:nvSpPr>
        <p:spPr bwMode="ltGray">
          <a:xfrm>
            <a:off x="0" y="0"/>
            <a:ext cx="9141620"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rtl="0" fontAlgn="auto">
              <a:lnSpc>
                <a:spcPct val="100000"/>
              </a:lnSpc>
              <a:spcBef>
                <a:spcPts val="0"/>
              </a:spcBef>
              <a:spcAft>
                <a:spcPts val="0"/>
              </a:spcAft>
              <a:buClrTx/>
              <a:buSzTx/>
              <a:buFontTx/>
              <a:buNone/>
              <a:tabLst/>
            </a:pPr>
            <a:endParaRPr kumimoji="0" lang="ja-JP" altLang="en-US" sz="1350" b="0" i="0" u="none" strike="noStrike" kern="0" cap="none" spc="0" normalizeH="0" baseline="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8" name="長方形 2"/>
          <p:cNvSpPr/>
          <p:nvPr/>
        </p:nvSpPr>
        <p:spPr bwMode="white">
          <a:xfrm>
            <a:off x="-1" y="411480"/>
            <a:ext cx="9141620"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ja-JP" altLang="en-US" sz="135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1143000" y="1143000"/>
            <a:ext cx="6858000" cy="2667000"/>
          </a:xfrm>
        </p:spPr>
        <p:txBody>
          <a:bodyPr rtlCol="0" anchor="b">
            <a:normAutofit/>
          </a:bodyPr>
          <a:lstStyle>
            <a:lvl1pPr algn="ctr" rtl="0">
              <a:defRPr sz="3900" b="0">
                <a:latin typeface="Meiryo UI" panose="020B0604030504040204" pitchFamily="50" charset="-128"/>
                <a:ea typeface="Meiryo UI" panose="020B0604030504040204" pitchFamily="50" charset="-128"/>
              </a:defRPr>
            </a:lvl1pPr>
          </a:lstStyle>
          <a:p>
            <a:pPr rtl="0"/>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1143000" y="3810000"/>
            <a:ext cx="6858000" cy="1143000"/>
          </a:xfrm>
          <a:prstGeom prst="rect">
            <a:avLst/>
          </a:prstGeom>
        </p:spPr>
        <p:txBody>
          <a:bodyPr rtlCol="0" anchor="t">
            <a:normAutofit/>
          </a:bodyPr>
          <a:lstStyle>
            <a:lvl1pPr marL="0" indent="0" algn="ctr">
              <a:spcBef>
                <a:spcPts val="0"/>
              </a:spcBef>
              <a:buNone/>
              <a:defRPr sz="1800" cap="none" baseline="0">
                <a:solidFill>
                  <a:schemeClr val="tx2"/>
                </a:solidFill>
                <a:latin typeface="Meiryo UI" panose="020B0604030504040204" pitchFamily="50" charset="-128"/>
                <a:ea typeface="Meiryo UI" panose="020B0604030504040204" pitchFamily="50" charset="-128"/>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rtl="0"/>
            <a:r>
              <a:rPr lang="ja-JP" altLang="en-US"/>
              <a:t>マスター テキストの書式設定</a:t>
            </a:r>
          </a:p>
        </p:txBody>
      </p:sp>
      <p:sp>
        <p:nvSpPr>
          <p:cNvPr id="5" name="フッター プレースホルダー 3"/>
          <p:cNvSpPr>
            <a:spLocks noGrp="1"/>
          </p:cNvSpPr>
          <p:nvPr>
            <p:ph type="ftr" sz="quarter" idx="11"/>
          </p:nvPr>
        </p:nvSpPr>
        <p:spPr>
          <a:xfrm>
            <a:off x="1005840" y="6614494"/>
            <a:ext cx="5369814" cy="237744"/>
          </a:xfrm>
          <a:prstGeom prst="rect">
            <a:avLst/>
          </a:prstGeom>
        </p:spPr>
        <p:txBody>
          <a:bodyPr rtlCol="0"/>
          <a:lstStyle>
            <a:lvl1pPr>
              <a:defRPr>
                <a:latin typeface="Meiryo UI" panose="020B0604030504040204" pitchFamily="50" charset="-128"/>
                <a:ea typeface="Meiryo UI" panose="020B0604030504040204" pitchFamily="50" charset="-128"/>
              </a:defRPr>
            </a:lvl1pPr>
          </a:lstStyle>
          <a:p>
            <a:endParaRPr lang="ja-JP" altLang="en-US" dirty="0"/>
          </a:p>
        </p:txBody>
      </p:sp>
      <p:sp>
        <p:nvSpPr>
          <p:cNvPr id="4" name="日付プレースホルダー 4"/>
          <p:cNvSpPr>
            <a:spLocks noGrp="1"/>
          </p:cNvSpPr>
          <p:nvPr>
            <p:ph type="dt" sz="half" idx="10"/>
          </p:nvPr>
        </p:nvSpPr>
        <p:spPr>
          <a:xfrm>
            <a:off x="6656832" y="6614494"/>
            <a:ext cx="720090" cy="237744"/>
          </a:xfrm>
          <a:prstGeom prst="rect">
            <a:avLst/>
          </a:prstGeom>
        </p:spPr>
        <p:txBody>
          <a:bodyPr rtlCol="0"/>
          <a:lstStyle>
            <a:lvl1pPr>
              <a:defRPr>
                <a:latin typeface="Meiryo UI" panose="020B0604030504040204" pitchFamily="50" charset="-128"/>
                <a:ea typeface="Meiryo UI" panose="020B0604030504040204" pitchFamily="50" charset="-128"/>
              </a:defRPr>
            </a:lvl1pPr>
          </a:lstStyle>
          <a:p>
            <a:fld id="{C4562197-9777-455F-BC51-7E43C9A1D44C}" type="datetime1">
              <a:rPr lang="ja-JP" altLang="en-US" smtClean="0"/>
              <a:pPr/>
              <a:t>2025/9/30</a:t>
            </a:fld>
            <a:endParaRPr lang="ja-JP" altLang="en-US" dirty="0"/>
          </a:p>
        </p:txBody>
      </p:sp>
      <p:sp>
        <p:nvSpPr>
          <p:cNvPr id="6" name="スライド番号プレースホルダー 5"/>
          <p:cNvSpPr>
            <a:spLocks noGrp="1"/>
          </p:cNvSpPr>
          <p:nvPr>
            <p:ph type="sldNum" sz="quarter" idx="12"/>
          </p:nvPr>
        </p:nvSpPr>
        <p:spPr>
          <a:xfrm>
            <a:off x="7658100" y="6614494"/>
            <a:ext cx="480060" cy="237744"/>
          </a:xfrm>
          <a:prstGeom prst="rect">
            <a:avLst/>
          </a:prstGeom>
        </p:spPr>
        <p:txBody>
          <a:bodyPr rtlCol="0"/>
          <a:lstStyle>
            <a:lvl1pPr>
              <a:defRPr>
                <a:latin typeface="Meiryo UI" panose="020B0604030504040204" pitchFamily="50" charset="-128"/>
                <a:ea typeface="Meiryo UI" panose="020B0604030504040204" pitchFamily="50" charset="-128"/>
              </a:defRPr>
            </a:lvl1pPr>
          </a:lstStyle>
          <a:p>
            <a:fld id="{CA8D9AD5-F248-4919-864A-CFD76CC027D6}" type="slidenum">
              <a:rPr lang="en-US" altLang="ja-JP" smtClean="0"/>
              <a:pPr/>
              <a:t>‹#›</a:t>
            </a:fld>
            <a:endParaRPr lang="ja-JP" altLang="en-US" dirty="0"/>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別のセクション ヘッダー">
    <p:bg>
      <p:bgRef idx="1003">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143000" y="1143000"/>
            <a:ext cx="6858000" cy="2667000"/>
          </a:xfrm>
        </p:spPr>
        <p:txBody>
          <a:bodyPr rtlCol="0" anchor="b">
            <a:normAutofit/>
          </a:bodyPr>
          <a:lstStyle>
            <a:lvl1pPr algn="ctr" rtl="0">
              <a:defRPr sz="3900" b="0">
                <a:solidFill>
                  <a:schemeClr val="tx1"/>
                </a:solidFill>
              </a:defRPr>
            </a:lvl1pPr>
          </a:lstStyle>
          <a:p>
            <a:pPr rtl="0"/>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1141810" y="3810000"/>
            <a:ext cx="6858000" cy="1143000"/>
          </a:xfrm>
          <a:prstGeom prst="rect">
            <a:avLst/>
          </a:prstGeom>
        </p:spPr>
        <p:txBody>
          <a:bodyPr rtlCol="0" anchor="t">
            <a:normAutofit/>
          </a:bodyPr>
          <a:lstStyle>
            <a:lvl1pPr marL="0" indent="0" algn="ctr" rtl="0">
              <a:spcBef>
                <a:spcPts val="0"/>
              </a:spcBef>
              <a:buNone/>
              <a:defRPr sz="1800" cap="none" baseline="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rtl="0"/>
            <a:r>
              <a:rPr lang="ja-JP" altLang="en-US"/>
              <a:t>マスター テキストの書式設定</a:t>
            </a:r>
          </a:p>
        </p:txBody>
      </p:sp>
      <p:sp>
        <p:nvSpPr>
          <p:cNvPr id="5" name="フッター プレースホルダー 3"/>
          <p:cNvSpPr>
            <a:spLocks noGrp="1"/>
          </p:cNvSpPr>
          <p:nvPr>
            <p:ph type="ftr" sz="quarter" idx="11"/>
          </p:nvPr>
        </p:nvSpPr>
        <p:spPr>
          <a:xfrm>
            <a:off x="1005840" y="6614494"/>
            <a:ext cx="5369814" cy="237744"/>
          </a:xfrm>
          <a:prstGeom prst="rect">
            <a:avLst/>
          </a:prstGeom>
        </p:spPr>
        <p:txBody>
          <a:bodyPr rtlCol="0"/>
          <a:lstStyle>
            <a:lvl1pPr>
              <a:defRPr>
                <a:solidFill>
                  <a:schemeClr val="tx2"/>
                </a:solidFill>
              </a:defRPr>
            </a:lvl1pPr>
          </a:lstStyle>
          <a:p>
            <a:pPr rtl="0"/>
            <a:endParaRPr lang="ja-JP" altLang="en-US" dirty="0"/>
          </a:p>
        </p:txBody>
      </p:sp>
      <p:sp>
        <p:nvSpPr>
          <p:cNvPr id="4" name="日付プレースホルダー 4"/>
          <p:cNvSpPr>
            <a:spLocks noGrp="1"/>
          </p:cNvSpPr>
          <p:nvPr>
            <p:ph type="dt" sz="half" idx="10"/>
          </p:nvPr>
        </p:nvSpPr>
        <p:spPr>
          <a:xfrm>
            <a:off x="6656832" y="6614494"/>
            <a:ext cx="720090" cy="237744"/>
          </a:xfrm>
          <a:prstGeom prst="rect">
            <a:avLst/>
          </a:prstGeom>
        </p:spPr>
        <p:txBody>
          <a:bodyPr rtlCol="0"/>
          <a:lstStyle>
            <a:lvl1pPr>
              <a:defRPr>
                <a:solidFill>
                  <a:schemeClr val="tx2"/>
                </a:solidFill>
              </a:defRPr>
            </a:lvl1pPr>
          </a:lstStyle>
          <a:p>
            <a:pPr rtl="0"/>
            <a:fld id="{7F3D9569-3EEA-4892-8A29-A7A723ABCFB4}" type="datetime1">
              <a:rPr lang="ja-JP" altLang="en-US" smtClean="0"/>
              <a:t>2025/9/30</a:t>
            </a:fld>
            <a:endParaRPr lang="ja-JP" altLang="en-US" dirty="0"/>
          </a:p>
        </p:txBody>
      </p:sp>
      <p:sp>
        <p:nvSpPr>
          <p:cNvPr id="6" name="スライド番号プレースホルダー 5"/>
          <p:cNvSpPr>
            <a:spLocks noGrp="1"/>
          </p:cNvSpPr>
          <p:nvPr>
            <p:ph type="sldNum" sz="quarter" idx="12"/>
          </p:nvPr>
        </p:nvSpPr>
        <p:spPr>
          <a:xfrm>
            <a:off x="7658100" y="6614494"/>
            <a:ext cx="480060" cy="237744"/>
          </a:xfrm>
          <a:prstGeom prst="rect">
            <a:avLst/>
          </a:prstGeom>
        </p:spPr>
        <p:txBody>
          <a:bodyPr rtlCol="0"/>
          <a:lstStyle>
            <a:lvl1pPr>
              <a:defRPr>
                <a:solidFill>
                  <a:schemeClr val="tx2"/>
                </a:solidFill>
              </a:defRPr>
            </a:lvl1pPr>
          </a:lstStyle>
          <a:p>
            <a:pPr rtl="0"/>
            <a:fld id="{CA8D9AD5-F248-4919-864A-CFD76CC027D6}" type="slidenum">
              <a:rPr lang="en-US" altLang="ja-JP" smtClean="0"/>
              <a:pPr/>
              <a:t>‹#›</a:t>
            </a:fld>
            <a:endParaRPr lang="ja-JP" altLang="en-US" dirty="0"/>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rtl="0">
              <a:defRPr/>
            </a:lvl1pPr>
          </a:lstStyle>
          <a:p>
            <a:pPr rtl="0"/>
            <a:r>
              <a:rPr lang="ja-JP" altLang="en-US"/>
              <a:t>マスター タイトルの書式設定</a:t>
            </a:r>
            <a:endParaRPr lang="ja-JP" altLang="en-US" dirty="0"/>
          </a:p>
        </p:txBody>
      </p:sp>
      <p:sp>
        <p:nvSpPr>
          <p:cNvPr id="3" name="コンテンツ プレースホルダー 2"/>
          <p:cNvSpPr>
            <a:spLocks noGrp="1"/>
          </p:cNvSpPr>
          <p:nvPr>
            <p:ph sz="half" idx="1"/>
          </p:nvPr>
        </p:nvSpPr>
        <p:spPr>
          <a:xfrm>
            <a:off x="1005840" y="1901952"/>
            <a:ext cx="3429000" cy="4123944"/>
          </a:xfrm>
          <a:prstGeom prst="rect">
            <a:avLst/>
          </a:prstGeom>
        </p:spPr>
        <p:txBody>
          <a:bodyPr rtlCol="0">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コンテンツ プレースホルダー 3"/>
          <p:cNvSpPr>
            <a:spLocks noGrp="1"/>
          </p:cNvSpPr>
          <p:nvPr>
            <p:ph sz="half" idx="2"/>
          </p:nvPr>
        </p:nvSpPr>
        <p:spPr>
          <a:xfrm>
            <a:off x="4709160" y="1901952"/>
            <a:ext cx="3429000" cy="4123944"/>
          </a:xfrm>
          <a:prstGeom prst="rect">
            <a:avLst/>
          </a:prstGeom>
        </p:spPr>
        <p:txBody>
          <a:bodyPr rtlCol="0">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6" name="フッター プレースホルダー 4"/>
          <p:cNvSpPr>
            <a:spLocks noGrp="1"/>
          </p:cNvSpPr>
          <p:nvPr>
            <p:ph type="ftr" sz="quarter" idx="11"/>
          </p:nvPr>
        </p:nvSpPr>
        <p:spPr>
          <a:xfrm>
            <a:off x="1005840" y="6614494"/>
            <a:ext cx="5369814" cy="237744"/>
          </a:xfrm>
          <a:prstGeom prst="rect">
            <a:avLst/>
          </a:prstGeom>
        </p:spPr>
        <p:txBody>
          <a:bodyPr rtlCol="0"/>
          <a:lstStyle/>
          <a:p>
            <a:pPr rtl="0"/>
            <a:endParaRPr lang="ja-JP" altLang="en-US" dirty="0"/>
          </a:p>
        </p:txBody>
      </p:sp>
      <p:sp>
        <p:nvSpPr>
          <p:cNvPr id="5" name="日付プレースホルダー 5"/>
          <p:cNvSpPr>
            <a:spLocks noGrp="1"/>
          </p:cNvSpPr>
          <p:nvPr>
            <p:ph type="dt" sz="half" idx="10"/>
          </p:nvPr>
        </p:nvSpPr>
        <p:spPr>
          <a:xfrm>
            <a:off x="6656832" y="6614494"/>
            <a:ext cx="720090" cy="237744"/>
          </a:xfrm>
          <a:prstGeom prst="rect">
            <a:avLst/>
          </a:prstGeom>
        </p:spPr>
        <p:txBody>
          <a:bodyPr rtlCol="0"/>
          <a:lstStyle/>
          <a:p>
            <a:pPr rtl="0"/>
            <a:fld id="{6351FFCB-AFD3-423B-BA97-CFD3FD0EBFC7}" type="datetime1">
              <a:rPr lang="ja-JP" altLang="en-US" smtClean="0"/>
              <a:t>2025/9/30</a:t>
            </a:fld>
            <a:endParaRPr lang="ja-JP" altLang="en-US" dirty="0"/>
          </a:p>
        </p:txBody>
      </p:sp>
      <p:sp>
        <p:nvSpPr>
          <p:cNvPr id="7" name="スライド番号プレースホルダー 6"/>
          <p:cNvSpPr>
            <a:spLocks noGrp="1"/>
          </p:cNvSpPr>
          <p:nvPr>
            <p:ph type="sldNum" sz="quarter" idx="12"/>
          </p:nvPr>
        </p:nvSpPr>
        <p:spPr>
          <a:xfrm>
            <a:off x="7658100" y="6614494"/>
            <a:ext cx="480060" cy="237744"/>
          </a:xfrm>
          <a:prstGeom prst="rect">
            <a:avLst/>
          </a:prstGeom>
        </p:spPr>
        <p:txBody>
          <a:bodyPr rtlCol="0"/>
          <a:lstStyle/>
          <a:p>
            <a:pPr rtl="0"/>
            <a:fld id="{A0ECE5F2-81AA-4605-B028-6FBA391056AF}" type="slidenum">
              <a:rPr lang="en-US" altLang="ja-JP" smtClean="0"/>
              <a:t>‹#›</a:t>
            </a:fld>
            <a:endParaRPr lang="ja-JP" altLang="en-US" dirty="0"/>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rtl="0">
              <a:defRPr/>
            </a:lvl1pPr>
          </a:lstStyle>
          <a:p>
            <a:pPr rtl="0"/>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1005840" y="1837464"/>
            <a:ext cx="3429000" cy="766588"/>
          </a:xfrm>
          <a:prstGeom prst="rect">
            <a:avLst/>
          </a:prstGeom>
        </p:spPr>
        <p:txBody>
          <a:bodyPr rtlCol="0" anchor="ctr">
            <a:normAutofit/>
          </a:bodyPr>
          <a:lstStyle>
            <a:lvl1pPr marL="0" indent="0">
              <a:spcBef>
                <a:spcPts val="0"/>
              </a:spcBef>
              <a:buNone/>
              <a:defRPr sz="1650" b="0"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ja-JP" altLang="en-US"/>
              <a:t>マスター テキストの書式設定</a:t>
            </a:r>
          </a:p>
        </p:txBody>
      </p:sp>
      <p:sp>
        <p:nvSpPr>
          <p:cNvPr id="4" name="コンテンツ プレースホルダー 3"/>
          <p:cNvSpPr>
            <a:spLocks noGrp="1"/>
          </p:cNvSpPr>
          <p:nvPr>
            <p:ph sz="half" idx="2"/>
          </p:nvPr>
        </p:nvSpPr>
        <p:spPr>
          <a:xfrm>
            <a:off x="1005840" y="2740733"/>
            <a:ext cx="3429000" cy="3288847"/>
          </a:xfrm>
          <a:prstGeom prst="rect">
            <a:avLst/>
          </a:prstGeom>
        </p:spPr>
        <p:txBody>
          <a:bodyPr rtlCol="0">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5" name="テキスト プレースホルダー 4"/>
          <p:cNvSpPr>
            <a:spLocks noGrp="1"/>
          </p:cNvSpPr>
          <p:nvPr>
            <p:ph type="body" sz="quarter" idx="3"/>
          </p:nvPr>
        </p:nvSpPr>
        <p:spPr>
          <a:xfrm>
            <a:off x="4709160" y="1837464"/>
            <a:ext cx="3429000" cy="766588"/>
          </a:xfrm>
          <a:prstGeom prst="rect">
            <a:avLst/>
          </a:prstGeom>
        </p:spPr>
        <p:txBody>
          <a:bodyPr rtlCol="0" anchor="ctr">
            <a:normAutofit/>
          </a:bodyPr>
          <a:lstStyle>
            <a:lvl1pPr marL="0" indent="0">
              <a:spcBef>
                <a:spcPts val="0"/>
              </a:spcBef>
              <a:buNone/>
              <a:defRPr sz="1650" b="0"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ja-JP" altLang="en-US"/>
              <a:t>マスター テキストの書式設定</a:t>
            </a:r>
          </a:p>
        </p:txBody>
      </p:sp>
      <p:sp>
        <p:nvSpPr>
          <p:cNvPr id="6" name="コンテンツ プレースホルダー 5"/>
          <p:cNvSpPr>
            <a:spLocks noGrp="1"/>
          </p:cNvSpPr>
          <p:nvPr>
            <p:ph sz="quarter" idx="4"/>
          </p:nvPr>
        </p:nvSpPr>
        <p:spPr>
          <a:xfrm>
            <a:off x="4709160" y="2740733"/>
            <a:ext cx="3429000" cy="3288847"/>
          </a:xfrm>
          <a:prstGeom prst="rect">
            <a:avLst/>
          </a:prstGeom>
        </p:spPr>
        <p:txBody>
          <a:bodyPr rtlCol="0">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8" name="フッター プレースホルダー 6"/>
          <p:cNvSpPr>
            <a:spLocks noGrp="1"/>
          </p:cNvSpPr>
          <p:nvPr>
            <p:ph type="ftr" sz="quarter" idx="11"/>
          </p:nvPr>
        </p:nvSpPr>
        <p:spPr>
          <a:xfrm>
            <a:off x="1005840" y="6614494"/>
            <a:ext cx="5369814" cy="237744"/>
          </a:xfrm>
          <a:prstGeom prst="rect">
            <a:avLst/>
          </a:prstGeom>
        </p:spPr>
        <p:txBody>
          <a:bodyPr rtlCol="0"/>
          <a:lstStyle/>
          <a:p>
            <a:pPr rtl="0"/>
            <a:endParaRPr lang="ja-JP" altLang="en-US" dirty="0"/>
          </a:p>
        </p:txBody>
      </p:sp>
      <p:sp>
        <p:nvSpPr>
          <p:cNvPr id="7" name="日付プレースホルダー 7"/>
          <p:cNvSpPr>
            <a:spLocks noGrp="1"/>
          </p:cNvSpPr>
          <p:nvPr>
            <p:ph type="dt" sz="half" idx="10"/>
          </p:nvPr>
        </p:nvSpPr>
        <p:spPr>
          <a:xfrm>
            <a:off x="6656832" y="6614494"/>
            <a:ext cx="720090" cy="237744"/>
          </a:xfrm>
          <a:prstGeom prst="rect">
            <a:avLst/>
          </a:prstGeom>
        </p:spPr>
        <p:txBody>
          <a:bodyPr rtlCol="0"/>
          <a:lstStyle/>
          <a:p>
            <a:pPr rtl="0"/>
            <a:fld id="{2FD6D9D5-93E5-49A0-AE0B-3D71BCBEDE63}" type="datetime1">
              <a:rPr lang="ja-JP" altLang="en-US" smtClean="0"/>
              <a:t>2025/9/30</a:t>
            </a:fld>
            <a:endParaRPr lang="ja-JP" altLang="en-US" dirty="0"/>
          </a:p>
        </p:txBody>
      </p:sp>
      <p:sp>
        <p:nvSpPr>
          <p:cNvPr id="9" name="スライド番号プレースホルダー 8"/>
          <p:cNvSpPr>
            <a:spLocks noGrp="1"/>
          </p:cNvSpPr>
          <p:nvPr>
            <p:ph type="sldNum" sz="quarter" idx="12"/>
          </p:nvPr>
        </p:nvSpPr>
        <p:spPr>
          <a:xfrm>
            <a:off x="7658100" y="6614494"/>
            <a:ext cx="480060" cy="237744"/>
          </a:xfrm>
          <a:prstGeom prst="rect">
            <a:avLst/>
          </a:prstGeom>
        </p:spPr>
        <p:txBody>
          <a:bodyPr rtlCol="0"/>
          <a:lstStyle/>
          <a:p>
            <a:pPr rtl="0"/>
            <a:fld id="{CA8D9AD5-F248-4919-864A-CFD76CC027D6}" type="slidenum">
              <a:rPr lang="en-US" altLang="ja-JP" smtClean="0"/>
              <a:t>‹#›</a:t>
            </a:fld>
            <a:endParaRPr lang="ja-JP" altLang="en-US"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rtl="0">
              <a:defRPr/>
            </a:lvl1pPr>
          </a:lstStyle>
          <a:p>
            <a:pPr rtl="0"/>
            <a:r>
              <a:rPr lang="ja-JP" altLang="en-US"/>
              <a:t>マスター タイトルの書式設定</a:t>
            </a:r>
            <a:endParaRPr lang="ja-JP" altLang="en-US" dirty="0"/>
          </a:p>
        </p:txBody>
      </p:sp>
      <p:sp>
        <p:nvSpPr>
          <p:cNvPr id="4" name="フッター プレースホルダー 2"/>
          <p:cNvSpPr>
            <a:spLocks noGrp="1"/>
          </p:cNvSpPr>
          <p:nvPr>
            <p:ph type="ftr" sz="quarter" idx="11"/>
          </p:nvPr>
        </p:nvSpPr>
        <p:spPr>
          <a:xfrm>
            <a:off x="1005840" y="6614494"/>
            <a:ext cx="5369814" cy="237744"/>
          </a:xfrm>
          <a:prstGeom prst="rect">
            <a:avLst/>
          </a:prstGeom>
        </p:spPr>
        <p:txBody>
          <a:bodyPr rtlCol="0"/>
          <a:lstStyle/>
          <a:p>
            <a:pPr rtl="0"/>
            <a:endParaRPr lang="ja-JP" altLang="en-US" dirty="0"/>
          </a:p>
        </p:txBody>
      </p:sp>
      <p:sp>
        <p:nvSpPr>
          <p:cNvPr id="3" name="日付プレースホルダー 3"/>
          <p:cNvSpPr>
            <a:spLocks noGrp="1"/>
          </p:cNvSpPr>
          <p:nvPr>
            <p:ph type="dt" sz="half" idx="10"/>
          </p:nvPr>
        </p:nvSpPr>
        <p:spPr>
          <a:xfrm>
            <a:off x="6656832" y="6614494"/>
            <a:ext cx="720090" cy="237744"/>
          </a:xfrm>
          <a:prstGeom prst="rect">
            <a:avLst/>
          </a:prstGeom>
        </p:spPr>
        <p:txBody>
          <a:bodyPr rtlCol="0"/>
          <a:lstStyle/>
          <a:p>
            <a:pPr rtl="0"/>
            <a:fld id="{8D500241-566F-4DE3-A7DF-6B301023E34C}" type="datetime1">
              <a:rPr lang="ja-JP" altLang="en-US" smtClean="0"/>
              <a:t>2025/9/30</a:t>
            </a:fld>
            <a:endParaRPr lang="ja-JP" altLang="en-US" dirty="0"/>
          </a:p>
        </p:txBody>
      </p:sp>
      <p:sp>
        <p:nvSpPr>
          <p:cNvPr id="5" name="スライド番号プレースホルダー 4"/>
          <p:cNvSpPr>
            <a:spLocks noGrp="1"/>
          </p:cNvSpPr>
          <p:nvPr>
            <p:ph type="sldNum" sz="quarter" idx="12"/>
          </p:nvPr>
        </p:nvSpPr>
        <p:spPr>
          <a:xfrm>
            <a:off x="7658100" y="6614494"/>
            <a:ext cx="480060" cy="237744"/>
          </a:xfrm>
          <a:prstGeom prst="rect">
            <a:avLst/>
          </a:prstGeom>
        </p:spPr>
        <p:txBody>
          <a:bodyPr rtlCol="0"/>
          <a:lstStyle/>
          <a:p>
            <a:pPr rtl="0"/>
            <a:fld id="{CA8D9AD5-F248-4919-864A-CFD76CC027D6}" type="slidenum">
              <a:rPr lang="en-US" altLang="ja-JP" smtClean="0"/>
              <a:t>‹#›</a:t>
            </a:fld>
            <a:endParaRPr lang="ja-JP" altLang="en-US"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フッター プレースホルダー 1"/>
          <p:cNvSpPr>
            <a:spLocks noGrp="1"/>
          </p:cNvSpPr>
          <p:nvPr>
            <p:ph type="ftr" sz="quarter" idx="11"/>
          </p:nvPr>
        </p:nvSpPr>
        <p:spPr>
          <a:xfrm>
            <a:off x="1005840" y="6614494"/>
            <a:ext cx="5369814" cy="237744"/>
          </a:xfrm>
          <a:prstGeom prst="rect">
            <a:avLst/>
          </a:prstGeom>
        </p:spPr>
        <p:txBody>
          <a:bodyPr rtlCol="0"/>
          <a:lstStyle>
            <a:lvl1pPr>
              <a:defRPr>
                <a:solidFill>
                  <a:schemeClr val="tx2"/>
                </a:solidFill>
              </a:defRPr>
            </a:lvl1pPr>
          </a:lstStyle>
          <a:p>
            <a:pPr rtl="0"/>
            <a:endParaRPr lang="ja-JP" altLang="en-US" dirty="0"/>
          </a:p>
        </p:txBody>
      </p:sp>
      <p:sp>
        <p:nvSpPr>
          <p:cNvPr id="2" name="日付プレースホルダー 2"/>
          <p:cNvSpPr>
            <a:spLocks noGrp="1"/>
          </p:cNvSpPr>
          <p:nvPr>
            <p:ph type="dt" sz="half" idx="10"/>
          </p:nvPr>
        </p:nvSpPr>
        <p:spPr>
          <a:xfrm>
            <a:off x="6656832" y="6614494"/>
            <a:ext cx="720090" cy="237744"/>
          </a:xfrm>
          <a:prstGeom prst="rect">
            <a:avLst/>
          </a:prstGeom>
        </p:spPr>
        <p:txBody>
          <a:bodyPr rtlCol="0"/>
          <a:lstStyle>
            <a:lvl1pPr>
              <a:defRPr>
                <a:solidFill>
                  <a:schemeClr val="tx2"/>
                </a:solidFill>
              </a:defRPr>
            </a:lvl1pPr>
          </a:lstStyle>
          <a:p>
            <a:pPr rtl="0"/>
            <a:fld id="{FEB828BD-96F9-40BD-B213-D33B00A99DE2}" type="datetime1">
              <a:rPr lang="ja-JP" altLang="en-US" smtClean="0"/>
              <a:t>2025/9/30</a:t>
            </a:fld>
            <a:endParaRPr lang="ja-JP" altLang="en-US" dirty="0"/>
          </a:p>
        </p:txBody>
      </p:sp>
      <p:sp>
        <p:nvSpPr>
          <p:cNvPr id="4" name="スライド番号プレースホルダー 3"/>
          <p:cNvSpPr>
            <a:spLocks noGrp="1"/>
          </p:cNvSpPr>
          <p:nvPr>
            <p:ph type="sldNum" sz="quarter" idx="12"/>
          </p:nvPr>
        </p:nvSpPr>
        <p:spPr>
          <a:xfrm>
            <a:off x="7658100" y="6614494"/>
            <a:ext cx="480060" cy="237744"/>
          </a:xfrm>
          <a:prstGeom prst="rect">
            <a:avLst/>
          </a:prstGeom>
        </p:spPr>
        <p:txBody>
          <a:bodyPr rtlCol="0"/>
          <a:lstStyle>
            <a:lvl1pPr>
              <a:defRPr>
                <a:solidFill>
                  <a:schemeClr val="tx2"/>
                </a:solidFill>
              </a:defRPr>
            </a:lvl1pPr>
          </a:lstStyle>
          <a:p>
            <a:pPr rtl="0"/>
            <a:fld id="{CA8D9AD5-F248-4919-864A-CFD76CC027D6}" type="slidenum">
              <a:rPr lang="en-US" altLang="ja-JP" smtClean="0"/>
              <a:pPr/>
              <a:t>‹#›</a:t>
            </a:fld>
            <a:endParaRPr lang="ja-JP" altLang="en-US"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0309" y="2362201"/>
            <a:ext cx="2400300" cy="1990725"/>
          </a:xfrm>
        </p:spPr>
        <p:txBody>
          <a:bodyPr rtlCol="0" anchor="b">
            <a:normAutofit/>
          </a:bodyPr>
          <a:lstStyle>
            <a:lvl1pPr rtl="0">
              <a:defRPr sz="2550" b="0"/>
            </a:lvl1pPr>
          </a:lstStyle>
          <a:p>
            <a:pPr rtl="0"/>
            <a:r>
              <a:rPr lang="ja-JP" altLang="en-US"/>
              <a:t>マスター タイトルの書式設定</a:t>
            </a:r>
            <a:endParaRPr lang="ja-JP" altLang="en-US" dirty="0"/>
          </a:p>
        </p:txBody>
      </p:sp>
      <p:sp>
        <p:nvSpPr>
          <p:cNvPr id="4" name="テキスト プレースホルダー 3"/>
          <p:cNvSpPr>
            <a:spLocks noGrp="1"/>
          </p:cNvSpPr>
          <p:nvPr>
            <p:ph type="body" sz="half" idx="2"/>
          </p:nvPr>
        </p:nvSpPr>
        <p:spPr>
          <a:xfrm>
            <a:off x="570309" y="4367308"/>
            <a:ext cx="2400300" cy="1622012"/>
          </a:xfrm>
          <a:prstGeom prst="rect">
            <a:avLst/>
          </a:prstGeom>
        </p:spPr>
        <p:txBody>
          <a:bodyPr rtlCol="0">
            <a:normAutofit/>
          </a:bodyPr>
          <a:lstStyle>
            <a:lvl1pPr marL="0" indent="0">
              <a:spcBef>
                <a:spcPts val="90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rtl="0"/>
            <a:r>
              <a:rPr lang="ja-JP" altLang="en-US"/>
              <a:t>マスター テキストの書式設定</a:t>
            </a:r>
          </a:p>
        </p:txBody>
      </p:sp>
      <p:sp>
        <p:nvSpPr>
          <p:cNvPr id="3" name="コンテンツ プレースホルダー 2"/>
          <p:cNvSpPr>
            <a:spLocks noGrp="1"/>
          </p:cNvSpPr>
          <p:nvPr>
            <p:ph idx="1"/>
          </p:nvPr>
        </p:nvSpPr>
        <p:spPr>
          <a:xfrm>
            <a:off x="3370659" y="685800"/>
            <a:ext cx="5429251" cy="5486400"/>
          </a:xfrm>
          <a:prstGeom prst="rect">
            <a:avLst/>
          </a:prstGeom>
        </p:spPr>
        <p:txBody>
          <a:bodyPr rtlCol="0">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6" name="フッター プレースホルダー 4"/>
          <p:cNvSpPr>
            <a:spLocks noGrp="1"/>
          </p:cNvSpPr>
          <p:nvPr>
            <p:ph type="ftr" sz="quarter" idx="11"/>
          </p:nvPr>
        </p:nvSpPr>
        <p:spPr>
          <a:xfrm>
            <a:off x="1005840" y="6614494"/>
            <a:ext cx="5369814" cy="237744"/>
          </a:xfrm>
          <a:prstGeom prst="rect">
            <a:avLst/>
          </a:prstGeom>
        </p:spPr>
        <p:txBody>
          <a:bodyPr rtlCol="0"/>
          <a:lstStyle/>
          <a:p>
            <a:pPr rtl="0"/>
            <a:endParaRPr lang="ja-JP" altLang="en-US" dirty="0"/>
          </a:p>
        </p:txBody>
      </p:sp>
      <p:sp>
        <p:nvSpPr>
          <p:cNvPr id="5" name="日付プレースホルダー 5"/>
          <p:cNvSpPr>
            <a:spLocks noGrp="1"/>
          </p:cNvSpPr>
          <p:nvPr>
            <p:ph type="dt" sz="half" idx="10"/>
          </p:nvPr>
        </p:nvSpPr>
        <p:spPr>
          <a:xfrm>
            <a:off x="6656832" y="6614494"/>
            <a:ext cx="720090" cy="237744"/>
          </a:xfrm>
          <a:prstGeom prst="rect">
            <a:avLst/>
          </a:prstGeom>
        </p:spPr>
        <p:txBody>
          <a:bodyPr rtlCol="0"/>
          <a:lstStyle/>
          <a:p>
            <a:pPr rtl="0"/>
            <a:fld id="{21D5AE75-E642-4C3E-8154-4E0D68DD42A1}" type="datetime1">
              <a:rPr lang="ja-JP" altLang="en-US" smtClean="0"/>
              <a:t>2025/9/30</a:t>
            </a:fld>
            <a:endParaRPr lang="ja-JP" altLang="en-US" dirty="0"/>
          </a:p>
        </p:txBody>
      </p:sp>
      <p:sp>
        <p:nvSpPr>
          <p:cNvPr id="7" name="スライド番号プレースホルダー 6"/>
          <p:cNvSpPr>
            <a:spLocks noGrp="1"/>
          </p:cNvSpPr>
          <p:nvPr>
            <p:ph type="sldNum" sz="quarter" idx="12"/>
          </p:nvPr>
        </p:nvSpPr>
        <p:spPr>
          <a:xfrm>
            <a:off x="7658100" y="6614494"/>
            <a:ext cx="480060" cy="237744"/>
          </a:xfrm>
          <a:prstGeom prst="rect">
            <a:avLst/>
          </a:prstGeom>
        </p:spPr>
        <p:txBody>
          <a:bodyPr rtlCol="0"/>
          <a:lstStyle/>
          <a:p>
            <a:pPr rtl="0"/>
            <a:fld id="{CA8D9AD5-F248-4919-864A-CFD76CC027D6}" type="slidenum">
              <a:rPr lang="en-US" altLang="ja-JP" smtClean="0"/>
              <a:t>‹#›</a:t>
            </a:fld>
            <a:endParaRPr lang="ja-JP" altLang="en-US"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005840" y="467360"/>
            <a:ext cx="7132320" cy="1233424"/>
          </a:xfrm>
          <a:prstGeom prst="rect">
            <a:avLst/>
          </a:prstGeom>
        </p:spPr>
        <p:txBody>
          <a:bodyPr vert="horz" lIns="91440" tIns="45720" rIns="91440" bIns="45720" rtlCol="0" anchor="b">
            <a:normAutofit/>
          </a:bodyPr>
          <a:lstStyle/>
          <a:p>
            <a:pPr rtl="0"/>
            <a:r>
              <a:rPr lang="ja-JP" altLang="en-US" noProof="0" dirty="0"/>
              <a:t>マスター タイトルの書式設定</a:t>
            </a:r>
          </a:p>
        </p:txBody>
      </p:sp>
      <p:sp>
        <p:nvSpPr>
          <p:cNvPr id="7" name="長方形 3"/>
          <p:cNvSpPr/>
          <p:nvPr/>
        </p:nvSpPr>
        <p:spPr bwMode="ltGray">
          <a:xfrm>
            <a:off x="1190" y="6583680"/>
            <a:ext cx="9141620"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rtl="0" fontAlgn="auto">
              <a:lnSpc>
                <a:spcPct val="100000"/>
              </a:lnSpc>
              <a:spcBef>
                <a:spcPts val="0"/>
              </a:spcBef>
              <a:spcAft>
                <a:spcPts val="0"/>
              </a:spcAft>
              <a:buClrTx/>
              <a:buSzTx/>
              <a:buFontTx/>
              <a:buNone/>
              <a:tabLst/>
            </a:pPr>
            <a:endParaRPr kumimoji="0" lang="ja-JP" altLang="en-US" sz="13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8" name="長方形 5"/>
          <p:cNvSpPr/>
          <p:nvPr/>
        </p:nvSpPr>
        <p:spPr bwMode="white">
          <a:xfrm>
            <a:off x="1190" y="6583680"/>
            <a:ext cx="9141620"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indent="0" algn="l" defTabSz="685800" rtl="0" eaLnBrk="1" latinLnBrk="0" hangingPunct="1">
        <a:lnSpc>
          <a:spcPct val="90000"/>
        </a:lnSpc>
        <a:spcBef>
          <a:spcPct val="0"/>
        </a:spcBef>
        <a:buFont typeface="Arial" pitchFamily="34" charset="0"/>
        <a:buNone/>
        <a:defRPr kumimoji="1" sz="2550" kern="1200">
          <a:solidFill>
            <a:schemeClr val="tx2">
              <a:lumMod val="75000"/>
            </a:schemeClr>
          </a:solidFill>
          <a:latin typeface="Meiryo UI" panose="020B0604030504040204" pitchFamily="50" charset="-128"/>
          <a:ea typeface="Meiryo UI" panose="020B0604030504040204" pitchFamily="50" charset="-128"/>
          <a:cs typeface="+mj-cs"/>
        </a:defRPr>
      </a:lvl1pPr>
    </p:titleStyle>
    <p:bodyStyle>
      <a:lvl1pPr marL="205740" indent="-171450" algn="l" defTabSz="685800" rtl="0" eaLnBrk="1" latinLnBrk="0" hangingPunct="1">
        <a:lnSpc>
          <a:spcPct val="90000"/>
        </a:lnSpc>
        <a:spcBef>
          <a:spcPts val="1350"/>
        </a:spcBef>
        <a:buClr>
          <a:schemeClr val="tx2"/>
        </a:buClr>
        <a:buSzPct val="100000"/>
        <a:buFont typeface="Arial" pitchFamily="34" charset="0"/>
        <a:buChar char="▪"/>
        <a:defRPr kumimoji="1" sz="1500" kern="1200">
          <a:solidFill>
            <a:schemeClr val="tx2"/>
          </a:solidFill>
          <a:latin typeface="Meiryo UI" panose="020B0604030504040204" pitchFamily="50" charset="-128"/>
          <a:ea typeface="Meiryo UI" panose="020B0604030504040204" pitchFamily="50" charset="-128"/>
          <a:cs typeface="+mn-cs"/>
        </a:defRPr>
      </a:lvl1pPr>
      <a:lvl2pPr marL="445770" indent="-171450" algn="l" defTabSz="685800" rtl="0" eaLnBrk="1" latinLnBrk="0" hangingPunct="1">
        <a:lnSpc>
          <a:spcPct val="90000"/>
        </a:lnSpc>
        <a:spcBef>
          <a:spcPts val="750"/>
        </a:spcBef>
        <a:buClr>
          <a:schemeClr val="tx2"/>
        </a:buClr>
        <a:buSzPct val="100000"/>
        <a:buFont typeface="Arial" pitchFamily="34" charset="0"/>
        <a:buChar char="▪"/>
        <a:defRPr kumimoji="1" sz="1350" kern="1200">
          <a:solidFill>
            <a:schemeClr val="tx2"/>
          </a:solidFill>
          <a:latin typeface="Meiryo UI" panose="020B0604030504040204" pitchFamily="50" charset="-128"/>
          <a:ea typeface="Meiryo UI" panose="020B0604030504040204" pitchFamily="50" charset="-128"/>
          <a:cs typeface="+mn-cs"/>
        </a:defRPr>
      </a:lvl2pPr>
      <a:lvl3pPr marL="685800" indent="-171450" algn="l" defTabSz="685800" rtl="0" eaLnBrk="1" latinLnBrk="0" hangingPunct="1">
        <a:lnSpc>
          <a:spcPct val="90000"/>
        </a:lnSpc>
        <a:spcBef>
          <a:spcPts val="600"/>
        </a:spcBef>
        <a:buClr>
          <a:schemeClr val="tx2"/>
        </a:buClr>
        <a:buSzPct val="100000"/>
        <a:buFont typeface="Arial" pitchFamily="34" charset="0"/>
        <a:buChar char="▪"/>
        <a:defRPr kumimoji="1" sz="1200" kern="1200">
          <a:solidFill>
            <a:schemeClr val="tx2"/>
          </a:solidFill>
          <a:latin typeface="Meiryo UI" panose="020B0604030504040204" pitchFamily="50" charset="-128"/>
          <a:ea typeface="Meiryo UI" panose="020B0604030504040204" pitchFamily="50" charset="-128"/>
          <a:cs typeface="+mn-cs"/>
        </a:defRPr>
      </a:lvl3pPr>
      <a:lvl4pPr marL="925830" indent="-171450" algn="l" defTabSz="685800" rtl="0" eaLnBrk="1" latinLnBrk="0" hangingPunct="1">
        <a:lnSpc>
          <a:spcPct val="90000"/>
        </a:lnSpc>
        <a:spcBef>
          <a:spcPts val="600"/>
        </a:spcBef>
        <a:buClr>
          <a:schemeClr val="tx2"/>
        </a:buClr>
        <a:buSzPct val="100000"/>
        <a:buFont typeface="Arial" pitchFamily="34" charset="0"/>
        <a:buChar char="▪"/>
        <a:defRPr kumimoji="1" sz="1050" kern="1200">
          <a:solidFill>
            <a:schemeClr val="tx2"/>
          </a:solidFill>
          <a:latin typeface="Meiryo UI" panose="020B0604030504040204" pitchFamily="50" charset="-128"/>
          <a:ea typeface="Meiryo UI" panose="020B0604030504040204" pitchFamily="50" charset="-128"/>
          <a:cs typeface="+mn-cs"/>
        </a:defRPr>
      </a:lvl4pPr>
      <a:lvl5pPr marL="1165860" indent="-171450" algn="l" defTabSz="685800" rtl="0" eaLnBrk="1" latinLnBrk="0" hangingPunct="1">
        <a:lnSpc>
          <a:spcPct val="90000"/>
        </a:lnSpc>
        <a:spcBef>
          <a:spcPts val="600"/>
        </a:spcBef>
        <a:buClr>
          <a:schemeClr val="tx2"/>
        </a:buClr>
        <a:buSzPct val="100000"/>
        <a:buFont typeface="Arial" pitchFamily="34" charset="0"/>
        <a:buChar char="▪"/>
        <a:defRPr kumimoji="1" sz="1050" kern="1200">
          <a:solidFill>
            <a:schemeClr val="tx2"/>
          </a:solidFill>
          <a:latin typeface="Meiryo UI" panose="020B0604030504040204" pitchFamily="50" charset="-128"/>
          <a:ea typeface="Meiryo UI" panose="020B0604030504040204" pitchFamily="50" charset="-128"/>
          <a:cs typeface="+mn-cs"/>
        </a:defRPr>
      </a:lvl5pPr>
      <a:lvl6pPr marL="1405890" indent="-171450" algn="l" defTabSz="685800" rtl="0" eaLnBrk="1" latinLnBrk="0" hangingPunct="1">
        <a:lnSpc>
          <a:spcPct val="90000"/>
        </a:lnSpc>
        <a:spcBef>
          <a:spcPts val="600"/>
        </a:spcBef>
        <a:buSzPct val="100000"/>
        <a:buFont typeface="Arial" pitchFamily="34" charset="0"/>
        <a:buChar char="▪"/>
        <a:defRPr kumimoji="1" sz="1050" kern="1200">
          <a:solidFill>
            <a:schemeClr val="tx2"/>
          </a:solidFill>
          <a:latin typeface="+mn-lt"/>
          <a:ea typeface="+mn-ea"/>
          <a:cs typeface="+mn-cs"/>
        </a:defRPr>
      </a:lvl6pPr>
      <a:lvl7pPr marL="1645920" indent="-171450" algn="l" defTabSz="685800" rtl="0" eaLnBrk="1" latinLnBrk="0" hangingPunct="1">
        <a:lnSpc>
          <a:spcPct val="90000"/>
        </a:lnSpc>
        <a:spcBef>
          <a:spcPts val="600"/>
        </a:spcBef>
        <a:buSzPct val="100000"/>
        <a:buFont typeface="Arial" pitchFamily="34" charset="0"/>
        <a:buChar char="▪"/>
        <a:defRPr kumimoji="1" sz="1050" kern="1200" baseline="0">
          <a:solidFill>
            <a:schemeClr val="tx2"/>
          </a:solidFill>
          <a:latin typeface="+mn-lt"/>
          <a:ea typeface="+mn-ea"/>
          <a:cs typeface="+mn-cs"/>
        </a:defRPr>
      </a:lvl7pPr>
      <a:lvl8pPr marL="1885950" indent="-171450" algn="l" defTabSz="685800" rtl="0" eaLnBrk="1" latinLnBrk="0" hangingPunct="1">
        <a:lnSpc>
          <a:spcPct val="90000"/>
        </a:lnSpc>
        <a:spcBef>
          <a:spcPts val="600"/>
        </a:spcBef>
        <a:buSzPct val="100000"/>
        <a:buFont typeface="Arial" pitchFamily="34" charset="0"/>
        <a:buChar char="▪"/>
        <a:defRPr kumimoji="1" sz="1050" kern="1200" baseline="0">
          <a:solidFill>
            <a:schemeClr val="tx2"/>
          </a:solidFill>
          <a:latin typeface="+mn-lt"/>
          <a:ea typeface="+mn-ea"/>
          <a:cs typeface="+mn-cs"/>
        </a:defRPr>
      </a:lvl8pPr>
      <a:lvl9pPr marL="2125980" indent="-171450" algn="l" defTabSz="685800" rtl="0" eaLnBrk="1" latinLnBrk="0" hangingPunct="1">
        <a:lnSpc>
          <a:spcPct val="90000"/>
        </a:lnSpc>
        <a:spcBef>
          <a:spcPts val="600"/>
        </a:spcBef>
        <a:buSzPct val="100000"/>
        <a:buFont typeface="Arial" pitchFamily="34" charset="0"/>
        <a:buChar char="▪"/>
        <a:defRPr kumimoji="1" sz="1050" kern="1200" baseline="0">
          <a:solidFill>
            <a:schemeClr val="tx2"/>
          </a:solidFill>
          <a:latin typeface="+mn-lt"/>
          <a:ea typeface="+mn-ea"/>
          <a:cs typeface="+mn-cs"/>
        </a:defRPr>
      </a:lvl9pPr>
    </p:bodyStyle>
    <p:otherStyle>
      <a:defPPr>
        <a:defRP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irasutoya.com/2018/08/blog-post_359.html" TargetMode="Externa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irasutoya.com/2013/09/blog-post_7283.html" TargetMode="External"/><Relationship Id="rId5" Type="http://schemas.openxmlformats.org/officeDocument/2006/relationships/image" Target="../media/image3.png"/><Relationship Id="rId4" Type="http://schemas.openxmlformats.org/officeDocument/2006/relationships/hyperlink" Target="https://www.irasutoya.com/2016/05/blog-post_878.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hyperlink" Target="https://agri-ftk.com/dojou-buturise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huugakurika.com/2018/01/31/post-1587/" TargetMode="Externa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customXml" Target="../ink/ink1.xml"/><Relationship Id="rId2" Type="http://schemas.openxmlformats.org/officeDocument/2006/relationships/notesSlide" Target="../notesSlides/notesSlide6.xml"/><Relationship Id="rId16" Type="http://schemas.openxmlformats.org/officeDocument/2006/relationships/hyperlink" Target="https://note.com/mirainoagri2021/n/n50fee722ac74" TargetMode="External"/><Relationship Id="rId1" Type="http://schemas.openxmlformats.org/officeDocument/2006/relationships/slideLayout" Target="../slideLayouts/slideLayout6.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10.jpeg"/><Relationship Id="rId10" Type="http://schemas.openxmlformats.org/officeDocument/2006/relationships/diagramData" Target="../diagrams/data2.xml"/><Relationship Id="rId4" Type="http://schemas.openxmlformats.org/officeDocument/2006/relationships/image" Target="../media/image9.jpeg"/><Relationship Id="rId9" Type="http://schemas.microsoft.com/office/2007/relationships/diagramDrawing" Target="../diagrams/drawing1.xml"/><Relationship Id="rId14"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2"/>
          <p:cNvSpPr>
            <a:spLocks noGrp="1"/>
          </p:cNvSpPr>
          <p:nvPr>
            <p:ph idx="1"/>
          </p:nvPr>
        </p:nvSpPr>
        <p:spPr>
          <a:xfrm>
            <a:off x="119369" y="1222947"/>
            <a:ext cx="4721871" cy="4050093"/>
          </a:xfrm>
        </p:spPr>
        <p:txBody>
          <a:bodyPr rtlCol="0"/>
          <a:lstStyle/>
          <a:p>
            <a:pPr marL="34290" indent="0" rtl="0">
              <a:buNone/>
            </a:pPr>
            <a:r>
              <a:rPr lang="ja-JP" altLang="en-US" dirty="0">
                <a:latin typeface="UD デジタル 教科書体 N-B" panose="02020700000000000000" pitchFamily="17" charset="-128"/>
                <a:ea typeface="UD デジタル 教科書体 N-B" panose="02020700000000000000" pitchFamily="17" charset="-128"/>
              </a:rPr>
              <a:t>植物が生長するために必要となる項目</a:t>
            </a:r>
            <a:endParaRPr lang="en-US" altLang="ja-JP" dirty="0">
              <a:latin typeface="UD デジタル 教科書体 N-B" panose="02020700000000000000" pitchFamily="17" charset="-128"/>
              <a:ea typeface="UD デジタル 教科書体 N-B" panose="02020700000000000000" pitchFamily="17" charset="-128"/>
            </a:endParaRPr>
          </a:p>
          <a:p>
            <a:pPr marL="34290" indent="0" rtl="0">
              <a:buNone/>
            </a:pPr>
            <a:r>
              <a:rPr lang="ja-JP" altLang="en-US" dirty="0">
                <a:latin typeface="UD デジタル 教科書体 N-B" panose="02020700000000000000" pitchFamily="17" charset="-128"/>
                <a:ea typeface="UD デジタル 教科書体 N-B" panose="02020700000000000000" pitchFamily="17" charset="-128"/>
              </a:rPr>
              <a:t>・光合成を行うための</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光</a:t>
            </a:r>
            <a:r>
              <a:rPr lang="en-US" altLang="ja-JP" dirty="0">
                <a:latin typeface="UD デジタル 教科書体 N-B" panose="02020700000000000000" pitchFamily="17" charset="-128"/>
                <a:ea typeface="UD デジタル 教科書体 N-B" panose="02020700000000000000" pitchFamily="17" charset="-128"/>
              </a:rPr>
              <a:t>｣</a:t>
            </a:r>
          </a:p>
          <a:p>
            <a:pPr marL="34290" indent="0" rtl="0">
              <a:buNone/>
            </a:pPr>
            <a:r>
              <a:rPr lang="ja-JP" altLang="en-US" dirty="0">
                <a:latin typeface="UD デジタル 教科書体 N-B" panose="02020700000000000000" pitchFamily="17" charset="-128"/>
                <a:ea typeface="UD デジタル 教科書体 N-B" panose="02020700000000000000" pitchFamily="17" charset="-128"/>
              </a:rPr>
              <a:t>・大気中から二酸化炭素を吸収するための</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空気</a:t>
            </a:r>
            <a:r>
              <a:rPr lang="en-US" altLang="ja-JP" dirty="0">
                <a:latin typeface="UD デジタル 教科書体 N-B" panose="02020700000000000000" pitchFamily="17" charset="-128"/>
                <a:ea typeface="UD デジタル 教科書体 N-B" panose="02020700000000000000" pitchFamily="17" charset="-128"/>
              </a:rPr>
              <a:t>｣</a:t>
            </a:r>
          </a:p>
          <a:p>
            <a:pPr marL="34290" indent="0" rtl="0">
              <a:buNone/>
            </a:pPr>
            <a:r>
              <a:rPr lang="ja-JP" altLang="en-US" dirty="0">
                <a:latin typeface="UD デジタル 教科書体 N-B" panose="02020700000000000000" pitchFamily="17" charset="-128"/>
                <a:ea typeface="UD デジタル 教科書体 N-B" panose="02020700000000000000" pitchFamily="17" charset="-128"/>
              </a:rPr>
              <a:t>・植物の約</a:t>
            </a:r>
            <a:r>
              <a:rPr lang="en-US" altLang="ja-JP" dirty="0">
                <a:latin typeface="UD デジタル 教科書体 N-B" panose="02020700000000000000" pitchFamily="17" charset="-128"/>
                <a:ea typeface="UD デジタル 教科書体 N-B" panose="02020700000000000000" pitchFamily="17" charset="-128"/>
              </a:rPr>
              <a:t>90</a:t>
            </a:r>
            <a:r>
              <a:rPr lang="ja-JP" altLang="en-US" dirty="0">
                <a:latin typeface="UD デジタル 教科書体 N-B" panose="02020700000000000000" pitchFamily="17" charset="-128"/>
                <a:ea typeface="UD デジタル 教科書体 N-B" panose="02020700000000000000" pitchFamily="17" charset="-128"/>
              </a:rPr>
              <a:t>％を構成している</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水</a:t>
            </a:r>
            <a:r>
              <a:rPr lang="en-US" altLang="ja-JP" dirty="0">
                <a:latin typeface="UD デジタル 教科書体 N-B" panose="02020700000000000000" pitchFamily="17" charset="-128"/>
                <a:ea typeface="UD デジタル 教科書体 N-B" panose="02020700000000000000" pitchFamily="17" charset="-128"/>
              </a:rPr>
              <a:t>｣</a:t>
            </a:r>
          </a:p>
          <a:p>
            <a:pPr marL="34290" indent="0" rtl="0">
              <a:buNone/>
            </a:pPr>
            <a:r>
              <a:rPr lang="ja-JP" altLang="en-US" dirty="0">
                <a:latin typeface="UD デジタル 教科書体 N-B" panose="02020700000000000000" pitchFamily="17" charset="-128"/>
                <a:ea typeface="UD デジタル 教科書体 N-B" panose="02020700000000000000" pitchFamily="17" charset="-128"/>
              </a:rPr>
              <a:t>・生育環境を整える</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適切な温度</a:t>
            </a:r>
            <a:r>
              <a:rPr lang="en-US" altLang="ja-JP" dirty="0">
                <a:latin typeface="UD デジタル 教科書体 N-B" panose="02020700000000000000" pitchFamily="17" charset="-128"/>
                <a:ea typeface="UD デジタル 教科書体 N-B" panose="02020700000000000000" pitchFamily="17" charset="-128"/>
              </a:rPr>
              <a:t>｣</a:t>
            </a:r>
          </a:p>
          <a:p>
            <a:pPr marL="34290" indent="0" rtl="0">
              <a:buNone/>
            </a:pPr>
            <a:r>
              <a:rPr lang="ja-JP" altLang="en-US" dirty="0">
                <a:latin typeface="UD デジタル 教科書体 N-B" panose="02020700000000000000" pitchFamily="17" charset="-128"/>
                <a:ea typeface="UD デジタル 教科書体 N-B" panose="02020700000000000000" pitchFamily="17" charset="-128"/>
              </a:rPr>
              <a:t>・そして生育するために必要な</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養分</a:t>
            </a:r>
            <a:r>
              <a:rPr lang="en-US" altLang="ja-JP" dirty="0">
                <a:latin typeface="UD デジタル 教科書体 N-B" panose="02020700000000000000" pitchFamily="17" charset="-128"/>
                <a:ea typeface="UD デジタル 教科書体 N-B" panose="02020700000000000000" pitchFamily="17" charset="-128"/>
              </a:rPr>
              <a:t>｣</a:t>
            </a:r>
          </a:p>
          <a:p>
            <a:pPr marL="34290" indent="0" rtl="0">
              <a:lnSpc>
                <a:spcPts val="900"/>
              </a:lnSpc>
              <a:buNone/>
            </a:pPr>
            <a:r>
              <a:rPr lang="ja-JP" altLang="en-US" dirty="0">
                <a:latin typeface="UD デジタル 教科書体 N-B" panose="02020700000000000000" pitchFamily="17" charset="-128"/>
                <a:ea typeface="UD デジタル 教科書体 N-B" panose="02020700000000000000" pitchFamily="17" charset="-128"/>
              </a:rPr>
              <a:t>この必要な養分が一般的に</a:t>
            </a:r>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肥料</a:t>
            </a:r>
            <a:r>
              <a:rPr lang="ja-JP" altLang="en-US" dirty="0">
                <a:latin typeface="UD デジタル 教科書体 N-B" panose="02020700000000000000" pitchFamily="17" charset="-128"/>
                <a:ea typeface="UD デジタル 教科書体 N-B" panose="02020700000000000000" pitchFamily="17" charset="-128"/>
              </a:rPr>
              <a:t>と呼ばれるもので</a:t>
            </a:r>
            <a:endParaRPr lang="en-US" altLang="ja-JP" dirty="0">
              <a:latin typeface="UD デジタル 教科書体 N-B" panose="02020700000000000000" pitchFamily="17" charset="-128"/>
              <a:ea typeface="UD デジタル 教科書体 N-B" panose="02020700000000000000" pitchFamily="17" charset="-128"/>
            </a:endParaRPr>
          </a:p>
          <a:p>
            <a:pPr marL="34290" indent="0" rtl="0">
              <a:lnSpc>
                <a:spcPts val="900"/>
              </a:lnSpc>
              <a:buNone/>
            </a:pPr>
            <a:r>
              <a:rPr lang="ja-JP" altLang="en-US" dirty="0">
                <a:latin typeface="UD デジタル 教科書体 N-B" panose="02020700000000000000" pitchFamily="17" charset="-128"/>
                <a:ea typeface="UD デジタル 教科書体 N-B" panose="02020700000000000000" pitchFamily="17" charset="-128"/>
              </a:rPr>
              <a:t>この肥料にも様々な種類があります。</a:t>
            </a:r>
            <a:endParaRPr lang="en-US" altLang="ja-JP" dirty="0">
              <a:latin typeface="UD デジタル 教科書体 N-B" panose="02020700000000000000" pitchFamily="17" charset="-128"/>
              <a:ea typeface="UD デジタル 教科書体 N-B" panose="02020700000000000000" pitchFamily="17" charset="-128"/>
            </a:endParaRPr>
          </a:p>
          <a:p>
            <a:pPr marL="34290" indent="0" rtl="0">
              <a:lnSpc>
                <a:spcPts val="900"/>
              </a:lnSpc>
              <a:buNone/>
            </a:pPr>
            <a:r>
              <a:rPr lang="ja-JP" altLang="en-US" dirty="0">
                <a:latin typeface="UD デジタル 教科書体 N-B" panose="02020700000000000000" pitchFamily="17" charset="-128"/>
                <a:ea typeface="UD デジタル 教科書体 N-B" panose="02020700000000000000" pitchFamily="17" charset="-128"/>
              </a:rPr>
              <a:t>植物の生育に必要な</a:t>
            </a:r>
            <a:r>
              <a:rPr lang="en-US" altLang="ja-JP" dirty="0">
                <a:latin typeface="UD デジタル 教科書体 N-B" panose="02020700000000000000" pitchFamily="17" charset="-128"/>
                <a:ea typeface="UD デジタル 教科書体 N-B" panose="02020700000000000000" pitchFamily="17" charset="-128"/>
              </a:rPr>
              <a:t>3</a:t>
            </a:r>
            <a:r>
              <a:rPr lang="ja-JP" altLang="en-US" dirty="0">
                <a:latin typeface="UD デジタル 教科書体 N-B" panose="02020700000000000000" pitchFamily="17" charset="-128"/>
                <a:ea typeface="UD デジタル 教科書体 N-B" panose="02020700000000000000" pitchFamily="17" charset="-128"/>
              </a:rPr>
              <a:t>大要素と中量要素、微量要素を</a:t>
            </a:r>
            <a:endParaRPr lang="en-US" altLang="ja-JP" dirty="0">
              <a:latin typeface="UD デジタル 教科書体 N-B" panose="02020700000000000000" pitchFamily="17" charset="-128"/>
              <a:ea typeface="UD デジタル 教科書体 N-B" panose="02020700000000000000" pitchFamily="17" charset="-128"/>
            </a:endParaRPr>
          </a:p>
          <a:p>
            <a:pPr marL="34290" indent="0" rtl="0">
              <a:lnSpc>
                <a:spcPts val="900"/>
              </a:lnSpc>
              <a:buNone/>
            </a:pPr>
            <a:r>
              <a:rPr lang="ja-JP" altLang="en-US" dirty="0">
                <a:latin typeface="UD デジタル 教科書体 N-B" panose="02020700000000000000" pitchFamily="17" charset="-128"/>
                <a:ea typeface="UD デジタル 教科書体 N-B" panose="02020700000000000000" pitchFamily="17" charset="-128"/>
              </a:rPr>
              <a:t>簡単に説明します。</a:t>
            </a:r>
            <a:endParaRPr lang="en-US" altLang="ja-JP" dirty="0">
              <a:latin typeface="UD デジタル 教科書体 N-B" panose="02020700000000000000" pitchFamily="17" charset="-128"/>
              <a:ea typeface="UD デジタル 教科書体 N-B" panose="02020700000000000000" pitchFamily="17" charset="-128"/>
            </a:endParaRPr>
          </a:p>
          <a:p>
            <a:pPr marL="34290" indent="0" rtl="0">
              <a:buNone/>
            </a:pPr>
            <a:endParaRPr lang="en-US" altLang="ja-JP" dirty="0"/>
          </a:p>
        </p:txBody>
      </p:sp>
      <p:sp>
        <p:nvSpPr>
          <p:cNvPr id="8" name="フリーフォーム: 図形 7">
            <a:extLst>
              <a:ext uri="{FF2B5EF4-FFF2-40B4-BE49-F238E27FC236}">
                <a16:creationId xmlns:a16="http://schemas.microsoft.com/office/drawing/2014/main" id="{A8FE088E-2393-5740-BEF7-E01C41C4C7BB}"/>
              </a:ext>
            </a:extLst>
          </p:cNvPr>
          <p:cNvSpPr/>
          <p:nvPr/>
        </p:nvSpPr>
        <p:spPr>
          <a:xfrm>
            <a:off x="0" y="254000"/>
            <a:ext cx="9144000" cy="863600"/>
          </a:xfrm>
          <a:custGeom>
            <a:avLst/>
            <a:gdLst/>
            <a:ahLst/>
            <a:cxnLst/>
            <a:rect l="l" t="t" r="r" b="b"/>
            <a:pathLst>
              <a:path w="9144000" h="863600">
                <a:moveTo>
                  <a:pt x="4938217" y="526398"/>
                </a:moveTo>
                <a:cubicBezTo>
                  <a:pt x="4932217" y="526398"/>
                  <a:pt x="4926484" y="528664"/>
                  <a:pt x="4921018" y="533197"/>
                </a:cubicBezTo>
                <a:cubicBezTo>
                  <a:pt x="4901819" y="549063"/>
                  <a:pt x="4882620" y="561196"/>
                  <a:pt x="4863421" y="569595"/>
                </a:cubicBezTo>
                <a:cubicBezTo>
                  <a:pt x="4859155" y="571462"/>
                  <a:pt x="4856555" y="572662"/>
                  <a:pt x="4855622" y="573195"/>
                </a:cubicBezTo>
                <a:cubicBezTo>
                  <a:pt x="4850822" y="576395"/>
                  <a:pt x="4848422" y="580928"/>
                  <a:pt x="4848422" y="586794"/>
                </a:cubicBezTo>
                <a:cubicBezTo>
                  <a:pt x="4848422" y="590260"/>
                  <a:pt x="4849622" y="593660"/>
                  <a:pt x="4852022" y="596993"/>
                </a:cubicBezTo>
                <a:cubicBezTo>
                  <a:pt x="4855355" y="601526"/>
                  <a:pt x="4859888" y="603793"/>
                  <a:pt x="4865621" y="603793"/>
                </a:cubicBezTo>
                <a:cubicBezTo>
                  <a:pt x="4870954" y="603793"/>
                  <a:pt x="4880087" y="601193"/>
                  <a:pt x="4893019" y="595993"/>
                </a:cubicBezTo>
                <a:cubicBezTo>
                  <a:pt x="4918218" y="585861"/>
                  <a:pt x="4937350" y="575528"/>
                  <a:pt x="4950416" y="564995"/>
                </a:cubicBezTo>
                <a:cubicBezTo>
                  <a:pt x="4956682" y="560062"/>
                  <a:pt x="4959815" y="554329"/>
                  <a:pt x="4959815" y="547796"/>
                </a:cubicBezTo>
                <a:cubicBezTo>
                  <a:pt x="4959815" y="542063"/>
                  <a:pt x="4957682" y="537064"/>
                  <a:pt x="4953416" y="532797"/>
                </a:cubicBezTo>
                <a:cubicBezTo>
                  <a:pt x="4949149" y="528531"/>
                  <a:pt x="4944083" y="526398"/>
                  <a:pt x="4938217" y="526398"/>
                </a:cubicBezTo>
                <a:close/>
                <a:moveTo>
                  <a:pt x="5344591" y="525998"/>
                </a:moveTo>
                <a:cubicBezTo>
                  <a:pt x="5338592" y="525998"/>
                  <a:pt x="5333059" y="528264"/>
                  <a:pt x="5327992" y="532797"/>
                </a:cubicBezTo>
                <a:cubicBezTo>
                  <a:pt x="5312660" y="546663"/>
                  <a:pt x="5293728" y="558996"/>
                  <a:pt x="5271196" y="569795"/>
                </a:cubicBezTo>
                <a:cubicBezTo>
                  <a:pt x="5261330" y="574461"/>
                  <a:pt x="5256397" y="580061"/>
                  <a:pt x="5256397" y="586594"/>
                </a:cubicBezTo>
                <a:cubicBezTo>
                  <a:pt x="5256397" y="589927"/>
                  <a:pt x="5257330" y="593327"/>
                  <a:pt x="5259197" y="596793"/>
                </a:cubicBezTo>
                <a:cubicBezTo>
                  <a:pt x="5261863" y="601593"/>
                  <a:pt x="5266263" y="603993"/>
                  <a:pt x="5272396" y="603993"/>
                </a:cubicBezTo>
                <a:cubicBezTo>
                  <a:pt x="5276929" y="603993"/>
                  <a:pt x="5284995" y="601793"/>
                  <a:pt x="5296594" y="597393"/>
                </a:cubicBezTo>
                <a:cubicBezTo>
                  <a:pt x="5321926" y="587661"/>
                  <a:pt x="5341525" y="577461"/>
                  <a:pt x="5355391" y="566795"/>
                </a:cubicBezTo>
                <a:cubicBezTo>
                  <a:pt x="5362723" y="561196"/>
                  <a:pt x="5366390" y="554863"/>
                  <a:pt x="5366390" y="547796"/>
                </a:cubicBezTo>
                <a:cubicBezTo>
                  <a:pt x="5366390" y="541397"/>
                  <a:pt x="5364123" y="536130"/>
                  <a:pt x="5359590" y="531997"/>
                </a:cubicBezTo>
                <a:cubicBezTo>
                  <a:pt x="5355458" y="527998"/>
                  <a:pt x="5350458" y="525998"/>
                  <a:pt x="5344591" y="525998"/>
                </a:cubicBezTo>
                <a:close/>
                <a:moveTo>
                  <a:pt x="5016612" y="524198"/>
                </a:moveTo>
                <a:cubicBezTo>
                  <a:pt x="5012345" y="524198"/>
                  <a:pt x="5008812" y="525598"/>
                  <a:pt x="5006013" y="528398"/>
                </a:cubicBezTo>
                <a:cubicBezTo>
                  <a:pt x="5002946" y="531597"/>
                  <a:pt x="5001413" y="535397"/>
                  <a:pt x="5001413" y="539797"/>
                </a:cubicBezTo>
                <a:cubicBezTo>
                  <a:pt x="5001413" y="545663"/>
                  <a:pt x="5004279" y="550530"/>
                  <a:pt x="5010012" y="554396"/>
                </a:cubicBezTo>
                <a:cubicBezTo>
                  <a:pt x="5025744" y="565462"/>
                  <a:pt x="5040010" y="577661"/>
                  <a:pt x="5052810" y="590994"/>
                </a:cubicBezTo>
                <a:cubicBezTo>
                  <a:pt x="5059876" y="598460"/>
                  <a:pt x="5066609" y="602193"/>
                  <a:pt x="5073008" y="602193"/>
                </a:cubicBezTo>
                <a:cubicBezTo>
                  <a:pt x="5079008" y="602193"/>
                  <a:pt x="5084341" y="599793"/>
                  <a:pt x="5089007" y="594993"/>
                </a:cubicBezTo>
                <a:cubicBezTo>
                  <a:pt x="5093140" y="590594"/>
                  <a:pt x="5095207" y="585861"/>
                  <a:pt x="5095207" y="580794"/>
                </a:cubicBezTo>
                <a:cubicBezTo>
                  <a:pt x="5095207" y="574128"/>
                  <a:pt x="5092007" y="567795"/>
                  <a:pt x="5085608" y="561796"/>
                </a:cubicBezTo>
                <a:cubicBezTo>
                  <a:pt x="5081474" y="557929"/>
                  <a:pt x="5075475" y="553396"/>
                  <a:pt x="5067609" y="548196"/>
                </a:cubicBezTo>
                <a:cubicBezTo>
                  <a:pt x="5043743" y="532197"/>
                  <a:pt x="5026744" y="524198"/>
                  <a:pt x="5016612" y="524198"/>
                </a:cubicBezTo>
                <a:close/>
                <a:moveTo>
                  <a:pt x="5427386" y="522798"/>
                </a:moveTo>
                <a:cubicBezTo>
                  <a:pt x="5422453" y="522798"/>
                  <a:pt x="5418587" y="524464"/>
                  <a:pt x="5415787" y="527798"/>
                </a:cubicBezTo>
                <a:cubicBezTo>
                  <a:pt x="5413120" y="530997"/>
                  <a:pt x="5411787" y="534464"/>
                  <a:pt x="5411787" y="538197"/>
                </a:cubicBezTo>
                <a:cubicBezTo>
                  <a:pt x="5411787" y="543397"/>
                  <a:pt x="5414054" y="547996"/>
                  <a:pt x="5418587" y="551996"/>
                </a:cubicBezTo>
                <a:cubicBezTo>
                  <a:pt x="5420987" y="554129"/>
                  <a:pt x="5424186" y="556862"/>
                  <a:pt x="5428186" y="560196"/>
                </a:cubicBezTo>
                <a:cubicBezTo>
                  <a:pt x="5445385" y="574328"/>
                  <a:pt x="5456651" y="584327"/>
                  <a:pt x="5461984" y="590194"/>
                </a:cubicBezTo>
                <a:cubicBezTo>
                  <a:pt x="5469584" y="598460"/>
                  <a:pt x="5476916" y="602593"/>
                  <a:pt x="5483983" y="602593"/>
                </a:cubicBezTo>
                <a:cubicBezTo>
                  <a:pt x="5490649" y="602593"/>
                  <a:pt x="5496249" y="600127"/>
                  <a:pt x="5500782" y="595193"/>
                </a:cubicBezTo>
                <a:cubicBezTo>
                  <a:pt x="5504915" y="590927"/>
                  <a:pt x="5506981" y="586127"/>
                  <a:pt x="5506981" y="580794"/>
                </a:cubicBezTo>
                <a:cubicBezTo>
                  <a:pt x="5506981" y="573728"/>
                  <a:pt x="5503782" y="567462"/>
                  <a:pt x="5497382" y="561996"/>
                </a:cubicBezTo>
                <a:cubicBezTo>
                  <a:pt x="5490182" y="555729"/>
                  <a:pt x="5481050" y="549196"/>
                  <a:pt x="5469984" y="542397"/>
                </a:cubicBezTo>
                <a:cubicBezTo>
                  <a:pt x="5448652" y="529331"/>
                  <a:pt x="5434453" y="522798"/>
                  <a:pt x="5427386" y="522798"/>
                </a:cubicBezTo>
                <a:close/>
                <a:moveTo>
                  <a:pt x="2877193" y="512599"/>
                </a:moveTo>
                <a:cubicBezTo>
                  <a:pt x="2892392" y="512599"/>
                  <a:pt x="2906391" y="520931"/>
                  <a:pt x="2919191" y="537597"/>
                </a:cubicBezTo>
                <a:cubicBezTo>
                  <a:pt x="2918391" y="537864"/>
                  <a:pt x="2917924" y="537997"/>
                  <a:pt x="2917791" y="537997"/>
                </a:cubicBezTo>
                <a:cubicBezTo>
                  <a:pt x="2917524" y="538130"/>
                  <a:pt x="2917124" y="538264"/>
                  <a:pt x="2916591" y="538397"/>
                </a:cubicBezTo>
                <a:cubicBezTo>
                  <a:pt x="2908858" y="540530"/>
                  <a:pt x="2898926" y="541597"/>
                  <a:pt x="2886793" y="541597"/>
                </a:cubicBezTo>
                <a:cubicBezTo>
                  <a:pt x="2875994" y="541597"/>
                  <a:pt x="2867660" y="539797"/>
                  <a:pt x="2861794" y="536197"/>
                </a:cubicBezTo>
                <a:cubicBezTo>
                  <a:pt x="2857261" y="533397"/>
                  <a:pt x="2854995" y="529931"/>
                  <a:pt x="2854995" y="525798"/>
                </a:cubicBezTo>
                <a:cubicBezTo>
                  <a:pt x="2854995" y="516998"/>
                  <a:pt x="2862394" y="512599"/>
                  <a:pt x="2877193" y="512599"/>
                </a:cubicBezTo>
                <a:close/>
                <a:moveTo>
                  <a:pt x="3293042" y="491600"/>
                </a:moveTo>
                <a:cubicBezTo>
                  <a:pt x="3288109" y="491600"/>
                  <a:pt x="3283843" y="493400"/>
                  <a:pt x="3280243" y="496999"/>
                </a:cubicBezTo>
                <a:cubicBezTo>
                  <a:pt x="3276377" y="500866"/>
                  <a:pt x="3274443" y="505399"/>
                  <a:pt x="3274443" y="510599"/>
                </a:cubicBezTo>
                <a:cubicBezTo>
                  <a:pt x="3274443" y="515132"/>
                  <a:pt x="3275977" y="520131"/>
                  <a:pt x="3279043" y="525598"/>
                </a:cubicBezTo>
                <a:cubicBezTo>
                  <a:pt x="3287576" y="541197"/>
                  <a:pt x="3302509" y="553129"/>
                  <a:pt x="3323841" y="561396"/>
                </a:cubicBezTo>
                <a:cubicBezTo>
                  <a:pt x="3347439" y="570728"/>
                  <a:pt x="3373704" y="575395"/>
                  <a:pt x="3402636" y="575395"/>
                </a:cubicBezTo>
                <a:cubicBezTo>
                  <a:pt x="3412902" y="575395"/>
                  <a:pt x="3420501" y="572728"/>
                  <a:pt x="3425434" y="567395"/>
                </a:cubicBezTo>
                <a:cubicBezTo>
                  <a:pt x="3429968" y="562595"/>
                  <a:pt x="3432234" y="556596"/>
                  <a:pt x="3432234" y="549396"/>
                </a:cubicBezTo>
                <a:cubicBezTo>
                  <a:pt x="3432234" y="541397"/>
                  <a:pt x="3429301" y="535064"/>
                  <a:pt x="3423434" y="530397"/>
                </a:cubicBezTo>
                <a:cubicBezTo>
                  <a:pt x="3419168" y="527064"/>
                  <a:pt x="3413768" y="525398"/>
                  <a:pt x="3407236" y="525398"/>
                </a:cubicBezTo>
                <a:cubicBezTo>
                  <a:pt x="3406835" y="525398"/>
                  <a:pt x="3405236" y="525464"/>
                  <a:pt x="3402436" y="525598"/>
                </a:cubicBezTo>
                <a:cubicBezTo>
                  <a:pt x="3400436" y="525731"/>
                  <a:pt x="3398036" y="525798"/>
                  <a:pt x="3395236" y="525798"/>
                </a:cubicBezTo>
                <a:cubicBezTo>
                  <a:pt x="3353639" y="525798"/>
                  <a:pt x="3325174" y="517198"/>
                  <a:pt x="3309841" y="499999"/>
                </a:cubicBezTo>
                <a:cubicBezTo>
                  <a:pt x="3304908" y="494400"/>
                  <a:pt x="3299308" y="491600"/>
                  <a:pt x="3293042" y="491600"/>
                </a:cubicBezTo>
                <a:close/>
                <a:moveTo>
                  <a:pt x="2133639" y="474601"/>
                </a:moveTo>
                <a:lnTo>
                  <a:pt x="2133639" y="493800"/>
                </a:lnTo>
                <a:lnTo>
                  <a:pt x="2003447" y="502799"/>
                </a:lnTo>
                <a:lnTo>
                  <a:pt x="2003447" y="484200"/>
                </a:lnTo>
                <a:close/>
                <a:moveTo>
                  <a:pt x="5801438" y="466401"/>
                </a:moveTo>
                <a:lnTo>
                  <a:pt x="5801438" y="515798"/>
                </a:lnTo>
                <a:lnTo>
                  <a:pt x="5647447" y="525398"/>
                </a:lnTo>
                <a:lnTo>
                  <a:pt x="5647447" y="477401"/>
                </a:lnTo>
                <a:close/>
                <a:moveTo>
                  <a:pt x="553861" y="465201"/>
                </a:moveTo>
                <a:lnTo>
                  <a:pt x="553861" y="485200"/>
                </a:lnTo>
                <a:lnTo>
                  <a:pt x="486665" y="489200"/>
                </a:lnTo>
                <a:lnTo>
                  <a:pt x="486665" y="469601"/>
                </a:lnTo>
                <a:close/>
                <a:moveTo>
                  <a:pt x="5435386" y="457002"/>
                </a:moveTo>
                <a:lnTo>
                  <a:pt x="5435186" y="482000"/>
                </a:lnTo>
                <a:lnTo>
                  <a:pt x="5337592" y="488600"/>
                </a:lnTo>
                <a:lnTo>
                  <a:pt x="5337592" y="464401"/>
                </a:lnTo>
                <a:close/>
                <a:moveTo>
                  <a:pt x="5025811" y="456202"/>
                </a:moveTo>
                <a:lnTo>
                  <a:pt x="5025611" y="481000"/>
                </a:lnTo>
                <a:lnTo>
                  <a:pt x="4928017" y="487800"/>
                </a:lnTo>
                <a:lnTo>
                  <a:pt x="4928017" y="463402"/>
                </a:lnTo>
                <a:close/>
                <a:moveTo>
                  <a:pt x="4839223" y="453002"/>
                </a:moveTo>
                <a:cubicBezTo>
                  <a:pt x="4830956" y="453002"/>
                  <a:pt x="4823824" y="457202"/>
                  <a:pt x="4817824" y="465601"/>
                </a:cubicBezTo>
                <a:cubicBezTo>
                  <a:pt x="4794492" y="497866"/>
                  <a:pt x="4769760" y="523998"/>
                  <a:pt x="4743629" y="543997"/>
                </a:cubicBezTo>
                <a:cubicBezTo>
                  <a:pt x="4738029" y="548130"/>
                  <a:pt x="4734562" y="550930"/>
                  <a:pt x="4733229" y="552396"/>
                </a:cubicBezTo>
                <a:cubicBezTo>
                  <a:pt x="4729763" y="556129"/>
                  <a:pt x="4728030" y="560329"/>
                  <a:pt x="4728030" y="564995"/>
                </a:cubicBezTo>
                <a:cubicBezTo>
                  <a:pt x="4728030" y="569262"/>
                  <a:pt x="4729296" y="573328"/>
                  <a:pt x="4731829" y="577195"/>
                </a:cubicBezTo>
                <a:cubicBezTo>
                  <a:pt x="4734762" y="581728"/>
                  <a:pt x="4739162" y="583994"/>
                  <a:pt x="4745028" y="583994"/>
                </a:cubicBezTo>
                <a:cubicBezTo>
                  <a:pt x="4749961" y="583994"/>
                  <a:pt x="4755694" y="582128"/>
                  <a:pt x="4762227" y="578395"/>
                </a:cubicBezTo>
                <a:cubicBezTo>
                  <a:pt x="4796092" y="558662"/>
                  <a:pt x="4826290" y="533264"/>
                  <a:pt x="4852822" y="502199"/>
                </a:cubicBezTo>
                <a:cubicBezTo>
                  <a:pt x="4860821" y="492733"/>
                  <a:pt x="4864821" y="484667"/>
                  <a:pt x="4864821" y="478001"/>
                </a:cubicBezTo>
                <a:cubicBezTo>
                  <a:pt x="4864821" y="469334"/>
                  <a:pt x="4861288" y="462602"/>
                  <a:pt x="4854222" y="457802"/>
                </a:cubicBezTo>
                <a:cubicBezTo>
                  <a:pt x="4849422" y="454602"/>
                  <a:pt x="4844422" y="453002"/>
                  <a:pt x="4839223" y="453002"/>
                </a:cubicBezTo>
                <a:close/>
                <a:moveTo>
                  <a:pt x="2122440" y="428204"/>
                </a:moveTo>
                <a:cubicBezTo>
                  <a:pt x="2123239" y="428204"/>
                  <a:pt x="2123773" y="428204"/>
                  <a:pt x="2124039" y="428204"/>
                </a:cubicBezTo>
                <a:cubicBezTo>
                  <a:pt x="2130439" y="428204"/>
                  <a:pt x="2133639" y="431203"/>
                  <a:pt x="2133639" y="437203"/>
                </a:cubicBezTo>
                <a:lnTo>
                  <a:pt x="2133639" y="444603"/>
                </a:lnTo>
                <a:lnTo>
                  <a:pt x="2003447" y="454402"/>
                </a:lnTo>
                <a:lnTo>
                  <a:pt x="2003447" y="437603"/>
                </a:lnTo>
                <a:close/>
                <a:moveTo>
                  <a:pt x="553861" y="418204"/>
                </a:moveTo>
                <a:lnTo>
                  <a:pt x="553861" y="435803"/>
                </a:lnTo>
                <a:lnTo>
                  <a:pt x="486665" y="440803"/>
                </a:lnTo>
                <a:lnTo>
                  <a:pt x="486665" y="423204"/>
                </a:lnTo>
                <a:close/>
                <a:moveTo>
                  <a:pt x="3599624" y="415604"/>
                </a:moveTo>
                <a:cubicBezTo>
                  <a:pt x="3607756" y="436936"/>
                  <a:pt x="3617356" y="459068"/>
                  <a:pt x="3628422" y="482000"/>
                </a:cubicBezTo>
                <a:cubicBezTo>
                  <a:pt x="3621756" y="490667"/>
                  <a:pt x="3616423" y="497133"/>
                  <a:pt x="3612423" y="501399"/>
                </a:cubicBezTo>
                <a:cubicBezTo>
                  <a:pt x="3604556" y="509665"/>
                  <a:pt x="3597424" y="513798"/>
                  <a:pt x="3591024" y="513798"/>
                </a:cubicBezTo>
                <a:cubicBezTo>
                  <a:pt x="3587558" y="513798"/>
                  <a:pt x="3584491" y="511665"/>
                  <a:pt x="3581825" y="507399"/>
                </a:cubicBezTo>
                <a:cubicBezTo>
                  <a:pt x="3577025" y="499666"/>
                  <a:pt x="3574625" y="489267"/>
                  <a:pt x="3574625" y="476201"/>
                </a:cubicBezTo>
                <a:cubicBezTo>
                  <a:pt x="3574625" y="456069"/>
                  <a:pt x="3582958" y="435870"/>
                  <a:pt x="3599624" y="415604"/>
                </a:cubicBezTo>
                <a:close/>
                <a:moveTo>
                  <a:pt x="2461019" y="406605"/>
                </a:moveTo>
                <a:cubicBezTo>
                  <a:pt x="2472351" y="406605"/>
                  <a:pt x="2478018" y="420004"/>
                  <a:pt x="2478018" y="446803"/>
                </a:cubicBezTo>
                <a:lnTo>
                  <a:pt x="2477618" y="459002"/>
                </a:lnTo>
                <a:cubicBezTo>
                  <a:pt x="2477618" y="459402"/>
                  <a:pt x="2476485" y="461068"/>
                  <a:pt x="2474218" y="464001"/>
                </a:cubicBezTo>
                <a:cubicBezTo>
                  <a:pt x="2470485" y="468801"/>
                  <a:pt x="2466485" y="471201"/>
                  <a:pt x="2462219" y="471201"/>
                </a:cubicBezTo>
                <a:cubicBezTo>
                  <a:pt x="2457819" y="471201"/>
                  <a:pt x="2452886" y="468668"/>
                  <a:pt x="2447420" y="463602"/>
                </a:cubicBezTo>
                <a:cubicBezTo>
                  <a:pt x="2438087" y="454935"/>
                  <a:pt x="2433420" y="445736"/>
                  <a:pt x="2433420" y="436003"/>
                </a:cubicBezTo>
                <a:cubicBezTo>
                  <a:pt x="2433420" y="429070"/>
                  <a:pt x="2436887" y="422204"/>
                  <a:pt x="2443820" y="415404"/>
                </a:cubicBezTo>
                <a:cubicBezTo>
                  <a:pt x="2449953" y="409538"/>
                  <a:pt x="2455686" y="406605"/>
                  <a:pt x="2461019" y="406605"/>
                </a:cubicBezTo>
                <a:close/>
                <a:moveTo>
                  <a:pt x="5435586" y="402805"/>
                </a:moveTo>
                <a:lnTo>
                  <a:pt x="5435586" y="425404"/>
                </a:lnTo>
                <a:lnTo>
                  <a:pt x="5337592" y="432403"/>
                </a:lnTo>
                <a:lnTo>
                  <a:pt x="5337592" y="409605"/>
                </a:lnTo>
                <a:close/>
                <a:moveTo>
                  <a:pt x="5026011" y="402805"/>
                </a:moveTo>
                <a:lnTo>
                  <a:pt x="5026011" y="425404"/>
                </a:lnTo>
                <a:lnTo>
                  <a:pt x="4928017" y="432403"/>
                </a:lnTo>
                <a:lnTo>
                  <a:pt x="4928017" y="409605"/>
                </a:lnTo>
                <a:close/>
                <a:moveTo>
                  <a:pt x="2146638" y="393406"/>
                </a:moveTo>
                <a:lnTo>
                  <a:pt x="1996847" y="404805"/>
                </a:lnTo>
                <a:cubicBezTo>
                  <a:pt x="1992047" y="401072"/>
                  <a:pt x="1986048" y="399205"/>
                  <a:pt x="1978848" y="399205"/>
                </a:cubicBezTo>
                <a:cubicBezTo>
                  <a:pt x="1973648" y="399205"/>
                  <a:pt x="1968782" y="400272"/>
                  <a:pt x="1964249" y="402405"/>
                </a:cubicBezTo>
                <a:cubicBezTo>
                  <a:pt x="1957316" y="405738"/>
                  <a:pt x="1953850" y="410938"/>
                  <a:pt x="1953850" y="418004"/>
                </a:cubicBezTo>
                <a:lnTo>
                  <a:pt x="1953850" y="580594"/>
                </a:lnTo>
                <a:cubicBezTo>
                  <a:pt x="1953850" y="584194"/>
                  <a:pt x="1954583" y="587394"/>
                  <a:pt x="1956050" y="590194"/>
                </a:cubicBezTo>
                <a:cubicBezTo>
                  <a:pt x="1960183" y="597793"/>
                  <a:pt x="1967782" y="601593"/>
                  <a:pt x="1978848" y="601593"/>
                </a:cubicBezTo>
                <a:cubicBezTo>
                  <a:pt x="1987381" y="601593"/>
                  <a:pt x="1993981" y="598993"/>
                  <a:pt x="1998647" y="593794"/>
                </a:cubicBezTo>
                <a:cubicBezTo>
                  <a:pt x="2001847" y="590327"/>
                  <a:pt x="2003447" y="585927"/>
                  <a:pt x="2003447" y="580594"/>
                </a:cubicBezTo>
                <a:lnTo>
                  <a:pt x="2003447" y="532797"/>
                </a:lnTo>
                <a:lnTo>
                  <a:pt x="2133639" y="524598"/>
                </a:lnTo>
                <a:lnTo>
                  <a:pt x="2133639" y="549596"/>
                </a:lnTo>
                <a:cubicBezTo>
                  <a:pt x="2133639" y="557462"/>
                  <a:pt x="2130172" y="561396"/>
                  <a:pt x="2123239" y="561396"/>
                </a:cubicBezTo>
                <a:cubicBezTo>
                  <a:pt x="2116306" y="561396"/>
                  <a:pt x="2108041" y="560596"/>
                  <a:pt x="2098441" y="558996"/>
                </a:cubicBezTo>
                <a:cubicBezTo>
                  <a:pt x="2094708" y="558329"/>
                  <a:pt x="2092108" y="557996"/>
                  <a:pt x="2090641" y="557996"/>
                </a:cubicBezTo>
                <a:cubicBezTo>
                  <a:pt x="2081175" y="557996"/>
                  <a:pt x="2076442" y="562529"/>
                  <a:pt x="2076442" y="571595"/>
                </a:cubicBezTo>
                <a:cubicBezTo>
                  <a:pt x="2076442" y="576261"/>
                  <a:pt x="2078442" y="580194"/>
                  <a:pt x="2082442" y="583394"/>
                </a:cubicBezTo>
                <a:cubicBezTo>
                  <a:pt x="2085375" y="585794"/>
                  <a:pt x="2091375" y="588594"/>
                  <a:pt x="2100441" y="591794"/>
                </a:cubicBezTo>
                <a:cubicBezTo>
                  <a:pt x="2122306" y="599660"/>
                  <a:pt x="2138839" y="603593"/>
                  <a:pt x="2150038" y="603593"/>
                </a:cubicBezTo>
                <a:cubicBezTo>
                  <a:pt x="2171770" y="603593"/>
                  <a:pt x="2182636" y="591327"/>
                  <a:pt x="2182636" y="566795"/>
                </a:cubicBezTo>
                <a:lnTo>
                  <a:pt x="2182636" y="425804"/>
                </a:lnTo>
                <a:cubicBezTo>
                  <a:pt x="2182636" y="404205"/>
                  <a:pt x="2172037" y="393406"/>
                  <a:pt x="2150838" y="393406"/>
                </a:cubicBezTo>
                <a:cubicBezTo>
                  <a:pt x="2148705" y="393406"/>
                  <a:pt x="2147305" y="393406"/>
                  <a:pt x="2146638" y="393406"/>
                </a:cubicBezTo>
                <a:close/>
                <a:moveTo>
                  <a:pt x="4366852" y="390606"/>
                </a:moveTo>
                <a:cubicBezTo>
                  <a:pt x="4356985" y="390606"/>
                  <a:pt x="4351186" y="396739"/>
                  <a:pt x="4349453" y="409005"/>
                </a:cubicBezTo>
                <a:cubicBezTo>
                  <a:pt x="4345853" y="434203"/>
                  <a:pt x="4340119" y="455935"/>
                  <a:pt x="4332254" y="474201"/>
                </a:cubicBezTo>
                <a:cubicBezTo>
                  <a:pt x="4328787" y="482067"/>
                  <a:pt x="4327054" y="487867"/>
                  <a:pt x="4327054" y="491600"/>
                </a:cubicBezTo>
                <a:cubicBezTo>
                  <a:pt x="4327054" y="501999"/>
                  <a:pt x="4332187" y="509265"/>
                  <a:pt x="4342453" y="513398"/>
                </a:cubicBezTo>
                <a:cubicBezTo>
                  <a:pt x="4346586" y="514998"/>
                  <a:pt x="4350653" y="515798"/>
                  <a:pt x="4354652" y="515798"/>
                </a:cubicBezTo>
                <a:cubicBezTo>
                  <a:pt x="4365585" y="515798"/>
                  <a:pt x="4373517" y="509799"/>
                  <a:pt x="4378451" y="497799"/>
                </a:cubicBezTo>
                <a:cubicBezTo>
                  <a:pt x="4383917" y="484467"/>
                  <a:pt x="4386650" y="464135"/>
                  <a:pt x="4386650" y="436803"/>
                </a:cubicBezTo>
                <a:cubicBezTo>
                  <a:pt x="4386650" y="417071"/>
                  <a:pt x="4385250" y="404538"/>
                  <a:pt x="4382451" y="399205"/>
                </a:cubicBezTo>
                <a:cubicBezTo>
                  <a:pt x="4379517" y="393472"/>
                  <a:pt x="4374317" y="390606"/>
                  <a:pt x="4366852" y="390606"/>
                </a:cubicBezTo>
                <a:close/>
                <a:moveTo>
                  <a:pt x="3379437" y="382806"/>
                </a:moveTo>
                <a:cubicBezTo>
                  <a:pt x="3365838" y="382806"/>
                  <a:pt x="3351839" y="383940"/>
                  <a:pt x="3337440" y="386206"/>
                </a:cubicBezTo>
                <a:cubicBezTo>
                  <a:pt x="3320107" y="389006"/>
                  <a:pt x="3306508" y="392806"/>
                  <a:pt x="3296642" y="397606"/>
                </a:cubicBezTo>
                <a:cubicBezTo>
                  <a:pt x="3287176" y="402272"/>
                  <a:pt x="3282443" y="408605"/>
                  <a:pt x="3282443" y="416604"/>
                </a:cubicBezTo>
                <a:cubicBezTo>
                  <a:pt x="3282443" y="420071"/>
                  <a:pt x="3283110" y="423271"/>
                  <a:pt x="3284443" y="426204"/>
                </a:cubicBezTo>
                <a:cubicBezTo>
                  <a:pt x="3287776" y="433403"/>
                  <a:pt x="3293909" y="437003"/>
                  <a:pt x="3302842" y="437003"/>
                </a:cubicBezTo>
                <a:cubicBezTo>
                  <a:pt x="3305108" y="437003"/>
                  <a:pt x="3307708" y="436670"/>
                  <a:pt x="3310641" y="436003"/>
                </a:cubicBezTo>
                <a:cubicBezTo>
                  <a:pt x="3336773" y="430537"/>
                  <a:pt x="3358238" y="427804"/>
                  <a:pt x="3375037" y="427804"/>
                </a:cubicBezTo>
                <a:cubicBezTo>
                  <a:pt x="3382237" y="427804"/>
                  <a:pt x="3391903" y="428270"/>
                  <a:pt x="3404036" y="429204"/>
                </a:cubicBezTo>
                <a:cubicBezTo>
                  <a:pt x="3406436" y="429470"/>
                  <a:pt x="3408169" y="429604"/>
                  <a:pt x="3409235" y="429604"/>
                </a:cubicBezTo>
                <a:cubicBezTo>
                  <a:pt x="3416568" y="429604"/>
                  <a:pt x="3422434" y="427404"/>
                  <a:pt x="3426834" y="423004"/>
                </a:cubicBezTo>
                <a:cubicBezTo>
                  <a:pt x="3430700" y="419271"/>
                  <a:pt x="3432634" y="414405"/>
                  <a:pt x="3432634" y="408405"/>
                </a:cubicBezTo>
                <a:cubicBezTo>
                  <a:pt x="3432634" y="396806"/>
                  <a:pt x="3426968" y="389139"/>
                  <a:pt x="3415635" y="385406"/>
                </a:cubicBezTo>
                <a:cubicBezTo>
                  <a:pt x="3410435" y="383673"/>
                  <a:pt x="3398369" y="382806"/>
                  <a:pt x="3379437" y="382806"/>
                </a:cubicBezTo>
                <a:close/>
                <a:moveTo>
                  <a:pt x="5801438" y="381207"/>
                </a:moveTo>
                <a:lnTo>
                  <a:pt x="5801438" y="425404"/>
                </a:lnTo>
                <a:lnTo>
                  <a:pt x="5647447" y="436403"/>
                </a:lnTo>
                <a:lnTo>
                  <a:pt x="5647447" y="392806"/>
                </a:lnTo>
                <a:close/>
                <a:moveTo>
                  <a:pt x="545461" y="372807"/>
                </a:moveTo>
                <a:cubicBezTo>
                  <a:pt x="551061" y="372540"/>
                  <a:pt x="553861" y="375740"/>
                  <a:pt x="553861" y="382406"/>
                </a:cubicBezTo>
                <a:lnTo>
                  <a:pt x="553861" y="390006"/>
                </a:lnTo>
                <a:lnTo>
                  <a:pt x="486665" y="395206"/>
                </a:lnTo>
                <a:lnTo>
                  <a:pt x="486665" y="378207"/>
                </a:lnTo>
                <a:lnTo>
                  <a:pt x="543261" y="373007"/>
                </a:lnTo>
                <a:cubicBezTo>
                  <a:pt x="544595" y="372874"/>
                  <a:pt x="545328" y="372807"/>
                  <a:pt x="545461" y="372807"/>
                </a:cubicBezTo>
                <a:close/>
                <a:moveTo>
                  <a:pt x="3690618" y="362808"/>
                </a:moveTo>
                <a:cubicBezTo>
                  <a:pt x="3681019" y="390673"/>
                  <a:pt x="3669952" y="415938"/>
                  <a:pt x="3657420" y="438603"/>
                </a:cubicBezTo>
                <a:cubicBezTo>
                  <a:pt x="3649287" y="422337"/>
                  <a:pt x="3641621" y="404672"/>
                  <a:pt x="3634421" y="385606"/>
                </a:cubicBezTo>
                <a:cubicBezTo>
                  <a:pt x="3652154" y="374940"/>
                  <a:pt x="3670886" y="367341"/>
                  <a:pt x="3690618" y="362808"/>
                </a:cubicBezTo>
                <a:close/>
                <a:moveTo>
                  <a:pt x="4615036" y="354208"/>
                </a:moveTo>
                <a:cubicBezTo>
                  <a:pt x="4610503" y="354208"/>
                  <a:pt x="4606570" y="356008"/>
                  <a:pt x="4603237" y="359608"/>
                </a:cubicBezTo>
                <a:cubicBezTo>
                  <a:pt x="4600570" y="362674"/>
                  <a:pt x="4599237" y="366274"/>
                  <a:pt x="4599237" y="370407"/>
                </a:cubicBezTo>
                <a:cubicBezTo>
                  <a:pt x="4599237" y="374674"/>
                  <a:pt x="4601170" y="379473"/>
                  <a:pt x="4605037" y="384806"/>
                </a:cubicBezTo>
                <a:cubicBezTo>
                  <a:pt x="4621836" y="408005"/>
                  <a:pt x="4633768" y="427137"/>
                  <a:pt x="4640835" y="442203"/>
                </a:cubicBezTo>
                <a:cubicBezTo>
                  <a:pt x="4645768" y="452869"/>
                  <a:pt x="4653567" y="458202"/>
                  <a:pt x="4664233" y="458202"/>
                </a:cubicBezTo>
                <a:cubicBezTo>
                  <a:pt x="4671566" y="458202"/>
                  <a:pt x="4677766" y="455935"/>
                  <a:pt x="4682832" y="451402"/>
                </a:cubicBezTo>
                <a:cubicBezTo>
                  <a:pt x="4688698" y="446203"/>
                  <a:pt x="4691632" y="439936"/>
                  <a:pt x="4691632" y="432603"/>
                </a:cubicBezTo>
                <a:cubicBezTo>
                  <a:pt x="4691632" y="420337"/>
                  <a:pt x="4681232" y="404538"/>
                  <a:pt x="4660434" y="385206"/>
                </a:cubicBezTo>
                <a:cubicBezTo>
                  <a:pt x="4638301" y="364541"/>
                  <a:pt x="4623169" y="354208"/>
                  <a:pt x="4615036" y="354208"/>
                </a:cubicBezTo>
                <a:close/>
                <a:moveTo>
                  <a:pt x="5015212" y="350008"/>
                </a:moveTo>
                <a:cubicBezTo>
                  <a:pt x="5015745" y="350008"/>
                  <a:pt x="5016478" y="350008"/>
                  <a:pt x="5017412" y="350008"/>
                </a:cubicBezTo>
                <a:cubicBezTo>
                  <a:pt x="5023411" y="350008"/>
                  <a:pt x="5026411" y="353408"/>
                  <a:pt x="5026411" y="360208"/>
                </a:cubicBezTo>
                <a:lnTo>
                  <a:pt x="5026211" y="372207"/>
                </a:lnTo>
                <a:lnTo>
                  <a:pt x="4928017" y="379607"/>
                </a:lnTo>
                <a:lnTo>
                  <a:pt x="4928017" y="357208"/>
                </a:lnTo>
                <a:close/>
                <a:moveTo>
                  <a:pt x="5426986" y="349008"/>
                </a:moveTo>
                <a:cubicBezTo>
                  <a:pt x="5432986" y="348342"/>
                  <a:pt x="5435986" y="351808"/>
                  <a:pt x="5435986" y="359408"/>
                </a:cubicBezTo>
                <a:lnTo>
                  <a:pt x="5435786" y="371407"/>
                </a:lnTo>
                <a:lnTo>
                  <a:pt x="5337592" y="378607"/>
                </a:lnTo>
                <a:lnTo>
                  <a:pt x="5337592" y="356408"/>
                </a:lnTo>
                <a:lnTo>
                  <a:pt x="5424786" y="349208"/>
                </a:lnTo>
                <a:close/>
                <a:moveTo>
                  <a:pt x="4831423" y="341209"/>
                </a:moveTo>
                <a:cubicBezTo>
                  <a:pt x="4823824" y="341209"/>
                  <a:pt x="4817490" y="344542"/>
                  <a:pt x="4812424" y="351208"/>
                </a:cubicBezTo>
                <a:cubicBezTo>
                  <a:pt x="4808691" y="356275"/>
                  <a:pt x="4804491" y="361474"/>
                  <a:pt x="4799825" y="366807"/>
                </a:cubicBezTo>
                <a:cubicBezTo>
                  <a:pt x="4782892" y="386006"/>
                  <a:pt x="4766227" y="401872"/>
                  <a:pt x="4749828" y="414405"/>
                </a:cubicBezTo>
                <a:cubicBezTo>
                  <a:pt x="4745162" y="418138"/>
                  <a:pt x="4742162" y="420671"/>
                  <a:pt x="4740829" y="422004"/>
                </a:cubicBezTo>
                <a:cubicBezTo>
                  <a:pt x="4737095" y="425870"/>
                  <a:pt x="4735229" y="430137"/>
                  <a:pt x="4735229" y="434803"/>
                </a:cubicBezTo>
                <a:cubicBezTo>
                  <a:pt x="4735229" y="439070"/>
                  <a:pt x="4736829" y="443203"/>
                  <a:pt x="4740029" y="447203"/>
                </a:cubicBezTo>
                <a:cubicBezTo>
                  <a:pt x="4743229" y="451202"/>
                  <a:pt x="4747161" y="453202"/>
                  <a:pt x="4751828" y="453202"/>
                </a:cubicBezTo>
                <a:cubicBezTo>
                  <a:pt x="4761561" y="453202"/>
                  <a:pt x="4778560" y="444136"/>
                  <a:pt x="4802825" y="426004"/>
                </a:cubicBezTo>
                <a:cubicBezTo>
                  <a:pt x="4839089" y="399072"/>
                  <a:pt x="4857222" y="379140"/>
                  <a:pt x="4857222" y="366207"/>
                </a:cubicBezTo>
                <a:cubicBezTo>
                  <a:pt x="4857222" y="358075"/>
                  <a:pt x="4854022" y="351608"/>
                  <a:pt x="4847622" y="346809"/>
                </a:cubicBezTo>
                <a:cubicBezTo>
                  <a:pt x="4842823" y="343076"/>
                  <a:pt x="4837423" y="341209"/>
                  <a:pt x="4831423" y="341209"/>
                </a:cubicBezTo>
                <a:close/>
                <a:moveTo>
                  <a:pt x="4075595" y="330010"/>
                </a:moveTo>
                <a:cubicBezTo>
                  <a:pt x="4075728" y="330543"/>
                  <a:pt x="4075795" y="330876"/>
                  <a:pt x="4075795" y="331010"/>
                </a:cubicBezTo>
                <a:cubicBezTo>
                  <a:pt x="4075795" y="331143"/>
                  <a:pt x="4075795" y="331276"/>
                  <a:pt x="4075795" y="331410"/>
                </a:cubicBezTo>
                <a:cubicBezTo>
                  <a:pt x="4075928" y="331676"/>
                  <a:pt x="4076128" y="332876"/>
                  <a:pt x="4076395" y="335009"/>
                </a:cubicBezTo>
                <a:cubicBezTo>
                  <a:pt x="4077062" y="339542"/>
                  <a:pt x="4077395" y="343209"/>
                  <a:pt x="4077395" y="346009"/>
                </a:cubicBezTo>
                <a:cubicBezTo>
                  <a:pt x="4077395" y="354008"/>
                  <a:pt x="4075461" y="365407"/>
                  <a:pt x="4071595" y="380207"/>
                </a:cubicBezTo>
                <a:cubicBezTo>
                  <a:pt x="4065862" y="401939"/>
                  <a:pt x="4057462" y="424137"/>
                  <a:pt x="4046397" y="446803"/>
                </a:cubicBezTo>
                <a:cubicBezTo>
                  <a:pt x="4032131" y="476667"/>
                  <a:pt x="4019265" y="491600"/>
                  <a:pt x="4007799" y="491600"/>
                </a:cubicBezTo>
                <a:cubicBezTo>
                  <a:pt x="4002866" y="491600"/>
                  <a:pt x="3998133" y="487600"/>
                  <a:pt x="3993600" y="479601"/>
                </a:cubicBezTo>
                <a:cubicBezTo>
                  <a:pt x="3987200" y="468001"/>
                  <a:pt x="3984000" y="453269"/>
                  <a:pt x="3984000" y="435403"/>
                </a:cubicBezTo>
                <a:cubicBezTo>
                  <a:pt x="3984000" y="415138"/>
                  <a:pt x="3991333" y="395939"/>
                  <a:pt x="4005999" y="377807"/>
                </a:cubicBezTo>
                <a:cubicBezTo>
                  <a:pt x="4022798" y="357141"/>
                  <a:pt x="4045996" y="341209"/>
                  <a:pt x="4075595" y="330010"/>
                </a:cubicBezTo>
                <a:close/>
                <a:moveTo>
                  <a:pt x="1338613" y="326610"/>
                </a:moveTo>
                <a:cubicBezTo>
                  <a:pt x="1333546" y="326610"/>
                  <a:pt x="1329080" y="328276"/>
                  <a:pt x="1325214" y="331610"/>
                </a:cubicBezTo>
                <a:cubicBezTo>
                  <a:pt x="1321214" y="335076"/>
                  <a:pt x="1319214" y="339676"/>
                  <a:pt x="1319214" y="345409"/>
                </a:cubicBezTo>
                <a:cubicBezTo>
                  <a:pt x="1319214" y="350342"/>
                  <a:pt x="1320947" y="355075"/>
                  <a:pt x="1324414" y="359608"/>
                </a:cubicBezTo>
                <a:cubicBezTo>
                  <a:pt x="1346412" y="388406"/>
                  <a:pt x="1363078" y="414671"/>
                  <a:pt x="1374411" y="438403"/>
                </a:cubicBezTo>
                <a:cubicBezTo>
                  <a:pt x="1377077" y="444136"/>
                  <a:pt x="1379010" y="447802"/>
                  <a:pt x="1380210" y="449402"/>
                </a:cubicBezTo>
                <a:cubicBezTo>
                  <a:pt x="1385277" y="455935"/>
                  <a:pt x="1392010" y="459202"/>
                  <a:pt x="1400409" y="459202"/>
                </a:cubicBezTo>
                <a:cubicBezTo>
                  <a:pt x="1405609" y="459202"/>
                  <a:pt x="1410542" y="457802"/>
                  <a:pt x="1415208" y="455002"/>
                </a:cubicBezTo>
                <a:cubicBezTo>
                  <a:pt x="1423874" y="449802"/>
                  <a:pt x="1428207" y="442603"/>
                  <a:pt x="1428207" y="433403"/>
                </a:cubicBezTo>
                <a:cubicBezTo>
                  <a:pt x="1428207" y="418071"/>
                  <a:pt x="1413408" y="393872"/>
                  <a:pt x="1383810" y="360808"/>
                </a:cubicBezTo>
                <a:cubicBezTo>
                  <a:pt x="1363545" y="338009"/>
                  <a:pt x="1348479" y="326610"/>
                  <a:pt x="1338613" y="326610"/>
                </a:cubicBezTo>
                <a:close/>
                <a:moveTo>
                  <a:pt x="2117840" y="304611"/>
                </a:moveTo>
                <a:cubicBezTo>
                  <a:pt x="2111440" y="307678"/>
                  <a:pt x="2108241" y="312477"/>
                  <a:pt x="2108241" y="319010"/>
                </a:cubicBezTo>
                <a:cubicBezTo>
                  <a:pt x="2108241" y="323943"/>
                  <a:pt x="2111240" y="328876"/>
                  <a:pt x="2117240" y="333809"/>
                </a:cubicBezTo>
                <a:cubicBezTo>
                  <a:pt x="2118973" y="335409"/>
                  <a:pt x="2121040" y="337209"/>
                  <a:pt x="2123440" y="339209"/>
                </a:cubicBezTo>
                <a:cubicBezTo>
                  <a:pt x="2086375" y="344142"/>
                  <a:pt x="2045778" y="348142"/>
                  <a:pt x="2001647" y="351208"/>
                </a:cubicBezTo>
                <a:cubicBezTo>
                  <a:pt x="2014580" y="342809"/>
                  <a:pt x="2026979" y="333409"/>
                  <a:pt x="2038844" y="323010"/>
                </a:cubicBezTo>
                <a:cubicBezTo>
                  <a:pt x="2046844" y="316077"/>
                  <a:pt x="2051844" y="311144"/>
                  <a:pt x="2053844" y="308211"/>
                </a:cubicBezTo>
                <a:close/>
                <a:moveTo>
                  <a:pt x="5790439" y="298412"/>
                </a:moveTo>
                <a:cubicBezTo>
                  <a:pt x="5790838" y="298412"/>
                  <a:pt x="5791372" y="298412"/>
                  <a:pt x="5792038" y="298412"/>
                </a:cubicBezTo>
                <a:cubicBezTo>
                  <a:pt x="5798305" y="298412"/>
                  <a:pt x="5801438" y="302145"/>
                  <a:pt x="5801438" y="309611"/>
                </a:cubicBezTo>
                <a:lnTo>
                  <a:pt x="5801438" y="339809"/>
                </a:lnTo>
                <a:lnTo>
                  <a:pt x="5647447" y="351808"/>
                </a:lnTo>
                <a:lnTo>
                  <a:pt x="5647447" y="310611"/>
                </a:lnTo>
                <a:close/>
                <a:moveTo>
                  <a:pt x="5254997" y="281413"/>
                </a:moveTo>
                <a:cubicBezTo>
                  <a:pt x="5254464" y="281413"/>
                  <a:pt x="5253530" y="281479"/>
                  <a:pt x="5252197" y="281613"/>
                </a:cubicBezTo>
                <a:lnTo>
                  <a:pt x="5153203" y="294412"/>
                </a:lnTo>
                <a:cubicBezTo>
                  <a:pt x="5141871" y="295878"/>
                  <a:pt x="5136204" y="302545"/>
                  <a:pt x="5136204" y="314411"/>
                </a:cubicBezTo>
                <a:cubicBezTo>
                  <a:pt x="5136204" y="317877"/>
                  <a:pt x="5136671" y="321210"/>
                  <a:pt x="5137604" y="324410"/>
                </a:cubicBezTo>
                <a:cubicBezTo>
                  <a:pt x="5140404" y="334009"/>
                  <a:pt x="5146270" y="338809"/>
                  <a:pt x="5155203" y="338809"/>
                </a:cubicBezTo>
                <a:cubicBezTo>
                  <a:pt x="5156003" y="338809"/>
                  <a:pt x="5157003" y="338742"/>
                  <a:pt x="5158203" y="338609"/>
                </a:cubicBezTo>
                <a:lnTo>
                  <a:pt x="5185201" y="335209"/>
                </a:lnTo>
                <a:lnTo>
                  <a:pt x="5185201" y="455802"/>
                </a:lnTo>
                <a:cubicBezTo>
                  <a:pt x="5173069" y="459535"/>
                  <a:pt x="5164069" y="462202"/>
                  <a:pt x="5158203" y="463801"/>
                </a:cubicBezTo>
                <a:cubicBezTo>
                  <a:pt x="5150736" y="465935"/>
                  <a:pt x="5145870" y="467601"/>
                  <a:pt x="5143604" y="468801"/>
                </a:cubicBezTo>
                <a:cubicBezTo>
                  <a:pt x="5136004" y="473068"/>
                  <a:pt x="5132204" y="479601"/>
                  <a:pt x="5132204" y="488400"/>
                </a:cubicBezTo>
                <a:cubicBezTo>
                  <a:pt x="5132204" y="492800"/>
                  <a:pt x="5133271" y="497133"/>
                  <a:pt x="5135404" y="501399"/>
                </a:cubicBezTo>
                <a:cubicBezTo>
                  <a:pt x="5139004" y="509265"/>
                  <a:pt x="5145003" y="513198"/>
                  <a:pt x="5153403" y="513198"/>
                </a:cubicBezTo>
                <a:cubicBezTo>
                  <a:pt x="5159003" y="513198"/>
                  <a:pt x="5171135" y="509665"/>
                  <a:pt x="5189801" y="502599"/>
                </a:cubicBezTo>
                <a:cubicBezTo>
                  <a:pt x="5228198" y="487933"/>
                  <a:pt x="5256797" y="474801"/>
                  <a:pt x="5275596" y="463202"/>
                </a:cubicBezTo>
                <a:cubicBezTo>
                  <a:pt x="5282795" y="458668"/>
                  <a:pt x="5286395" y="453202"/>
                  <a:pt x="5286395" y="446803"/>
                </a:cubicBezTo>
                <a:cubicBezTo>
                  <a:pt x="5286395" y="442136"/>
                  <a:pt x="5285062" y="438070"/>
                  <a:pt x="5282395" y="434603"/>
                </a:cubicBezTo>
                <a:cubicBezTo>
                  <a:pt x="5278928" y="429937"/>
                  <a:pt x="5274329" y="427604"/>
                  <a:pt x="5268596" y="427604"/>
                </a:cubicBezTo>
                <a:cubicBezTo>
                  <a:pt x="5264196" y="427604"/>
                  <a:pt x="5259463" y="428670"/>
                  <a:pt x="5254397" y="430804"/>
                </a:cubicBezTo>
                <a:cubicBezTo>
                  <a:pt x="5247597" y="433603"/>
                  <a:pt x="5241131" y="436203"/>
                  <a:pt x="5234998" y="438603"/>
                </a:cubicBezTo>
                <a:lnTo>
                  <a:pt x="5231398" y="439803"/>
                </a:lnTo>
                <a:lnTo>
                  <a:pt x="5231398" y="329210"/>
                </a:lnTo>
                <a:lnTo>
                  <a:pt x="5257197" y="325810"/>
                </a:lnTo>
                <a:cubicBezTo>
                  <a:pt x="5268663" y="324343"/>
                  <a:pt x="5274396" y="317277"/>
                  <a:pt x="5274396" y="304611"/>
                </a:cubicBezTo>
                <a:cubicBezTo>
                  <a:pt x="5274396" y="297278"/>
                  <a:pt x="5272529" y="291545"/>
                  <a:pt x="5268796" y="287412"/>
                </a:cubicBezTo>
                <a:cubicBezTo>
                  <a:pt x="5265329" y="283413"/>
                  <a:pt x="5260730" y="281413"/>
                  <a:pt x="5254997" y="281413"/>
                </a:cubicBezTo>
                <a:close/>
                <a:moveTo>
                  <a:pt x="4124592" y="281213"/>
                </a:moveTo>
                <a:cubicBezTo>
                  <a:pt x="4096593" y="281213"/>
                  <a:pt x="4069528" y="286612"/>
                  <a:pt x="4043396" y="297412"/>
                </a:cubicBezTo>
                <a:cubicBezTo>
                  <a:pt x="4017265" y="308211"/>
                  <a:pt x="3994933" y="323343"/>
                  <a:pt x="3976401" y="342809"/>
                </a:cubicBezTo>
                <a:cubicBezTo>
                  <a:pt x="3949736" y="371074"/>
                  <a:pt x="3936403" y="402405"/>
                  <a:pt x="3936403" y="436803"/>
                </a:cubicBezTo>
                <a:cubicBezTo>
                  <a:pt x="3936403" y="469068"/>
                  <a:pt x="3944936" y="495533"/>
                  <a:pt x="3962001" y="516198"/>
                </a:cubicBezTo>
                <a:cubicBezTo>
                  <a:pt x="3974668" y="531531"/>
                  <a:pt x="3988933" y="539197"/>
                  <a:pt x="4004799" y="539197"/>
                </a:cubicBezTo>
                <a:cubicBezTo>
                  <a:pt x="4044264" y="539197"/>
                  <a:pt x="4077994" y="500533"/>
                  <a:pt x="4105993" y="423204"/>
                </a:cubicBezTo>
                <a:cubicBezTo>
                  <a:pt x="4117725" y="391073"/>
                  <a:pt x="4123592" y="365141"/>
                  <a:pt x="4123592" y="345409"/>
                </a:cubicBezTo>
                <a:cubicBezTo>
                  <a:pt x="4123592" y="335943"/>
                  <a:pt x="4122659" y="327810"/>
                  <a:pt x="4120792" y="321010"/>
                </a:cubicBezTo>
                <a:lnTo>
                  <a:pt x="4125992" y="321010"/>
                </a:lnTo>
                <a:cubicBezTo>
                  <a:pt x="4148657" y="321010"/>
                  <a:pt x="4168189" y="328010"/>
                  <a:pt x="4184588" y="342009"/>
                </a:cubicBezTo>
                <a:cubicBezTo>
                  <a:pt x="4205653" y="360008"/>
                  <a:pt x="4216186" y="384606"/>
                  <a:pt x="4216186" y="415804"/>
                </a:cubicBezTo>
                <a:cubicBezTo>
                  <a:pt x="4216186" y="463002"/>
                  <a:pt x="4191454" y="500333"/>
                  <a:pt x="4141990" y="527798"/>
                </a:cubicBezTo>
                <a:cubicBezTo>
                  <a:pt x="4131991" y="533264"/>
                  <a:pt x="4126992" y="539397"/>
                  <a:pt x="4126992" y="546196"/>
                </a:cubicBezTo>
                <a:cubicBezTo>
                  <a:pt x="4126992" y="548863"/>
                  <a:pt x="4127724" y="551596"/>
                  <a:pt x="4129191" y="554396"/>
                </a:cubicBezTo>
                <a:cubicBezTo>
                  <a:pt x="4132924" y="561196"/>
                  <a:pt x="4138724" y="564595"/>
                  <a:pt x="4146590" y="564595"/>
                </a:cubicBezTo>
                <a:cubicBezTo>
                  <a:pt x="4151257" y="564595"/>
                  <a:pt x="4157190" y="563262"/>
                  <a:pt x="4164389" y="560596"/>
                </a:cubicBezTo>
                <a:cubicBezTo>
                  <a:pt x="4192654" y="549796"/>
                  <a:pt x="4215519" y="534197"/>
                  <a:pt x="4232985" y="513798"/>
                </a:cubicBezTo>
                <a:cubicBezTo>
                  <a:pt x="4256183" y="486733"/>
                  <a:pt x="4267783" y="454269"/>
                  <a:pt x="4267783" y="416404"/>
                </a:cubicBezTo>
                <a:cubicBezTo>
                  <a:pt x="4267783" y="373074"/>
                  <a:pt x="4252051" y="338609"/>
                  <a:pt x="4220586" y="313011"/>
                </a:cubicBezTo>
                <a:cubicBezTo>
                  <a:pt x="4194587" y="291812"/>
                  <a:pt x="4162589" y="281213"/>
                  <a:pt x="4124592" y="281213"/>
                </a:cubicBezTo>
                <a:close/>
                <a:moveTo>
                  <a:pt x="1364611" y="271413"/>
                </a:moveTo>
                <a:cubicBezTo>
                  <a:pt x="1356878" y="271413"/>
                  <a:pt x="1353012" y="275213"/>
                  <a:pt x="1353012" y="282813"/>
                </a:cubicBezTo>
                <a:cubicBezTo>
                  <a:pt x="1353012" y="286946"/>
                  <a:pt x="1354879" y="290945"/>
                  <a:pt x="1358612" y="294812"/>
                </a:cubicBezTo>
                <a:cubicBezTo>
                  <a:pt x="1369811" y="306411"/>
                  <a:pt x="1379277" y="318544"/>
                  <a:pt x="1387010" y="331210"/>
                </a:cubicBezTo>
                <a:cubicBezTo>
                  <a:pt x="1391276" y="338142"/>
                  <a:pt x="1396476" y="341609"/>
                  <a:pt x="1402609" y="341609"/>
                </a:cubicBezTo>
                <a:cubicBezTo>
                  <a:pt x="1407142" y="341609"/>
                  <a:pt x="1411208" y="340142"/>
                  <a:pt x="1414808" y="337209"/>
                </a:cubicBezTo>
                <a:cubicBezTo>
                  <a:pt x="1419341" y="333476"/>
                  <a:pt x="1421608" y="329010"/>
                  <a:pt x="1421608" y="323810"/>
                </a:cubicBezTo>
                <a:cubicBezTo>
                  <a:pt x="1421608" y="316477"/>
                  <a:pt x="1414608" y="306478"/>
                  <a:pt x="1400609" y="293812"/>
                </a:cubicBezTo>
                <a:cubicBezTo>
                  <a:pt x="1384210" y="278879"/>
                  <a:pt x="1372211" y="271413"/>
                  <a:pt x="1364611" y="271413"/>
                </a:cubicBezTo>
                <a:close/>
                <a:moveTo>
                  <a:pt x="4453446" y="254014"/>
                </a:moveTo>
                <a:cubicBezTo>
                  <a:pt x="4443047" y="254014"/>
                  <a:pt x="4437847" y="259214"/>
                  <a:pt x="4437847" y="269613"/>
                </a:cubicBezTo>
                <a:cubicBezTo>
                  <a:pt x="4437847" y="271480"/>
                  <a:pt x="4438047" y="273813"/>
                  <a:pt x="4438447" y="276613"/>
                </a:cubicBezTo>
                <a:cubicBezTo>
                  <a:pt x="4441513" y="296078"/>
                  <a:pt x="4448447" y="313611"/>
                  <a:pt x="4459246" y="329210"/>
                </a:cubicBezTo>
                <a:cubicBezTo>
                  <a:pt x="4469112" y="343476"/>
                  <a:pt x="4479378" y="350608"/>
                  <a:pt x="4490044" y="350608"/>
                </a:cubicBezTo>
                <a:cubicBezTo>
                  <a:pt x="4499243" y="350608"/>
                  <a:pt x="4507709" y="344675"/>
                  <a:pt x="4515443" y="332809"/>
                </a:cubicBezTo>
                <a:cubicBezTo>
                  <a:pt x="4524375" y="318944"/>
                  <a:pt x="4528842" y="307078"/>
                  <a:pt x="4528842" y="297212"/>
                </a:cubicBezTo>
                <a:cubicBezTo>
                  <a:pt x="4528842" y="289479"/>
                  <a:pt x="4525108" y="285612"/>
                  <a:pt x="4517642" y="285612"/>
                </a:cubicBezTo>
                <a:cubicBezTo>
                  <a:pt x="4514176" y="285612"/>
                  <a:pt x="4510976" y="287146"/>
                  <a:pt x="4508043" y="290212"/>
                </a:cubicBezTo>
                <a:cubicBezTo>
                  <a:pt x="4502576" y="296212"/>
                  <a:pt x="4498710" y="299212"/>
                  <a:pt x="4496444" y="299212"/>
                </a:cubicBezTo>
                <a:cubicBezTo>
                  <a:pt x="4494844" y="299212"/>
                  <a:pt x="4492644" y="297812"/>
                  <a:pt x="4489844" y="295012"/>
                </a:cubicBezTo>
                <a:cubicBezTo>
                  <a:pt x="4483178" y="288479"/>
                  <a:pt x="4476711" y="279346"/>
                  <a:pt x="4470445" y="267613"/>
                </a:cubicBezTo>
                <a:cubicBezTo>
                  <a:pt x="4465779" y="258547"/>
                  <a:pt x="4460112" y="254014"/>
                  <a:pt x="4453446" y="254014"/>
                </a:cubicBezTo>
                <a:close/>
                <a:moveTo>
                  <a:pt x="5815637" y="252214"/>
                </a:moveTo>
                <a:cubicBezTo>
                  <a:pt x="5814304" y="252214"/>
                  <a:pt x="5812170" y="252348"/>
                  <a:pt x="5809237" y="252614"/>
                </a:cubicBezTo>
                <a:lnTo>
                  <a:pt x="5643847" y="267014"/>
                </a:lnTo>
                <a:cubicBezTo>
                  <a:pt x="5638781" y="260614"/>
                  <a:pt x="5631648" y="257414"/>
                  <a:pt x="5622449" y="257414"/>
                </a:cubicBezTo>
                <a:cubicBezTo>
                  <a:pt x="5617116" y="257414"/>
                  <a:pt x="5612183" y="258681"/>
                  <a:pt x="5607650" y="261214"/>
                </a:cubicBezTo>
                <a:cubicBezTo>
                  <a:pt x="5600850" y="264947"/>
                  <a:pt x="5597450" y="270680"/>
                  <a:pt x="5597450" y="278413"/>
                </a:cubicBezTo>
                <a:lnTo>
                  <a:pt x="5597450" y="569995"/>
                </a:lnTo>
                <a:cubicBezTo>
                  <a:pt x="5597450" y="573595"/>
                  <a:pt x="5598183" y="576728"/>
                  <a:pt x="5599650" y="579394"/>
                </a:cubicBezTo>
                <a:cubicBezTo>
                  <a:pt x="5603650" y="586994"/>
                  <a:pt x="5611183" y="590794"/>
                  <a:pt x="5622249" y="590794"/>
                </a:cubicBezTo>
                <a:cubicBezTo>
                  <a:pt x="5633581" y="590794"/>
                  <a:pt x="5641248" y="586927"/>
                  <a:pt x="5645247" y="579194"/>
                </a:cubicBezTo>
                <a:cubicBezTo>
                  <a:pt x="5646714" y="576528"/>
                  <a:pt x="5647447" y="573461"/>
                  <a:pt x="5647447" y="569995"/>
                </a:cubicBezTo>
                <a:lnTo>
                  <a:pt x="5801438" y="560396"/>
                </a:lnTo>
                <a:lnTo>
                  <a:pt x="5801438" y="571195"/>
                </a:lnTo>
                <a:cubicBezTo>
                  <a:pt x="5801438" y="574661"/>
                  <a:pt x="5802105" y="577728"/>
                  <a:pt x="5803438" y="580394"/>
                </a:cubicBezTo>
                <a:cubicBezTo>
                  <a:pt x="5807171" y="588261"/>
                  <a:pt x="5814704" y="592194"/>
                  <a:pt x="5826036" y="592194"/>
                </a:cubicBezTo>
                <a:cubicBezTo>
                  <a:pt x="5833503" y="592194"/>
                  <a:pt x="5839636" y="590260"/>
                  <a:pt x="5844435" y="586394"/>
                </a:cubicBezTo>
                <a:cubicBezTo>
                  <a:pt x="5849102" y="582661"/>
                  <a:pt x="5851435" y="577595"/>
                  <a:pt x="5851435" y="571195"/>
                </a:cubicBezTo>
                <a:lnTo>
                  <a:pt x="5851435" y="291412"/>
                </a:lnTo>
                <a:cubicBezTo>
                  <a:pt x="5851435" y="265280"/>
                  <a:pt x="5839502" y="252214"/>
                  <a:pt x="5815637" y="252214"/>
                </a:cubicBezTo>
                <a:close/>
                <a:moveTo>
                  <a:pt x="2933590" y="252014"/>
                </a:moveTo>
                <a:cubicBezTo>
                  <a:pt x="2931323" y="252014"/>
                  <a:pt x="2928724" y="252348"/>
                  <a:pt x="2925791" y="253014"/>
                </a:cubicBezTo>
                <a:cubicBezTo>
                  <a:pt x="2900059" y="259147"/>
                  <a:pt x="2867728" y="263614"/>
                  <a:pt x="2828796" y="266414"/>
                </a:cubicBezTo>
                <a:cubicBezTo>
                  <a:pt x="2820263" y="267080"/>
                  <a:pt x="2814397" y="267947"/>
                  <a:pt x="2811198" y="269013"/>
                </a:cubicBezTo>
                <a:cubicBezTo>
                  <a:pt x="2801598" y="272746"/>
                  <a:pt x="2796798" y="280213"/>
                  <a:pt x="2796798" y="291412"/>
                </a:cubicBezTo>
                <a:cubicBezTo>
                  <a:pt x="2796798" y="297945"/>
                  <a:pt x="2798665" y="303211"/>
                  <a:pt x="2802398" y="307211"/>
                </a:cubicBezTo>
                <a:cubicBezTo>
                  <a:pt x="2806531" y="311744"/>
                  <a:pt x="2812331" y="314011"/>
                  <a:pt x="2819797" y="314011"/>
                </a:cubicBezTo>
                <a:cubicBezTo>
                  <a:pt x="2829930" y="314011"/>
                  <a:pt x="2855261" y="310211"/>
                  <a:pt x="2895792" y="302611"/>
                </a:cubicBezTo>
                <a:lnTo>
                  <a:pt x="2897592" y="303811"/>
                </a:lnTo>
                <a:cubicBezTo>
                  <a:pt x="2856928" y="346742"/>
                  <a:pt x="2813864" y="388139"/>
                  <a:pt x="2768400" y="428004"/>
                </a:cubicBezTo>
                <a:cubicBezTo>
                  <a:pt x="2761867" y="433737"/>
                  <a:pt x="2758067" y="437136"/>
                  <a:pt x="2757001" y="438203"/>
                </a:cubicBezTo>
                <a:cubicBezTo>
                  <a:pt x="2752335" y="442869"/>
                  <a:pt x="2750001" y="448602"/>
                  <a:pt x="2750001" y="455402"/>
                </a:cubicBezTo>
                <a:cubicBezTo>
                  <a:pt x="2750001" y="462068"/>
                  <a:pt x="2752401" y="468268"/>
                  <a:pt x="2757201" y="474001"/>
                </a:cubicBezTo>
                <a:cubicBezTo>
                  <a:pt x="2761734" y="479201"/>
                  <a:pt x="2767000" y="481800"/>
                  <a:pt x="2773000" y="481800"/>
                </a:cubicBezTo>
                <a:cubicBezTo>
                  <a:pt x="2778999" y="481800"/>
                  <a:pt x="2785399" y="479134"/>
                  <a:pt x="2792199" y="473801"/>
                </a:cubicBezTo>
                <a:cubicBezTo>
                  <a:pt x="2830596" y="444069"/>
                  <a:pt x="2872194" y="429204"/>
                  <a:pt x="2916991" y="429204"/>
                </a:cubicBezTo>
                <a:cubicBezTo>
                  <a:pt x="2932990" y="429204"/>
                  <a:pt x="2945989" y="432670"/>
                  <a:pt x="2955989" y="439603"/>
                </a:cubicBezTo>
                <a:cubicBezTo>
                  <a:pt x="2968654" y="448269"/>
                  <a:pt x="2974987" y="460135"/>
                  <a:pt x="2974987" y="475201"/>
                </a:cubicBezTo>
                <a:cubicBezTo>
                  <a:pt x="2974987" y="491600"/>
                  <a:pt x="2968721" y="506132"/>
                  <a:pt x="2956188" y="518798"/>
                </a:cubicBezTo>
                <a:cubicBezTo>
                  <a:pt x="2936456" y="490667"/>
                  <a:pt x="2910658" y="476601"/>
                  <a:pt x="2878793" y="476601"/>
                </a:cubicBezTo>
                <a:cubicBezTo>
                  <a:pt x="2859194" y="476601"/>
                  <a:pt x="2842929" y="481400"/>
                  <a:pt x="2829996" y="491000"/>
                </a:cubicBezTo>
                <a:cubicBezTo>
                  <a:pt x="2817997" y="499933"/>
                  <a:pt x="2811997" y="511199"/>
                  <a:pt x="2811997" y="524798"/>
                </a:cubicBezTo>
                <a:cubicBezTo>
                  <a:pt x="2811997" y="542663"/>
                  <a:pt x="2821063" y="556996"/>
                  <a:pt x="2839196" y="567795"/>
                </a:cubicBezTo>
                <a:cubicBezTo>
                  <a:pt x="2853062" y="576061"/>
                  <a:pt x="2869394" y="580194"/>
                  <a:pt x="2888193" y="580194"/>
                </a:cubicBezTo>
                <a:cubicBezTo>
                  <a:pt x="2924057" y="580194"/>
                  <a:pt x="2953922" y="573328"/>
                  <a:pt x="2977787" y="559596"/>
                </a:cubicBezTo>
                <a:cubicBezTo>
                  <a:pt x="3010319" y="540930"/>
                  <a:pt x="3026584" y="512599"/>
                  <a:pt x="3026584" y="474601"/>
                </a:cubicBezTo>
                <a:cubicBezTo>
                  <a:pt x="3026584" y="446736"/>
                  <a:pt x="3014919" y="424804"/>
                  <a:pt x="2991586" y="408805"/>
                </a:cubicBezTo>
                <a:cubicBezTo>
                  <a:pt x="2972787" y="395872"/>
                  <a:pt x="2949523" y="389406"/>
                  <a:pt x="2921791" y="389406"/>
                </a:cubicBezTo>
                <a:cubicBezTo>
                  <a:pt x="2891926" y="389406"/>
                  <a:pt x="2864861" y="397206"/>
                  <a:pt x="2840595" y="412805"/>
                </a:cubicBezTo>
                <a:lnTo>
                  <a:pt x="2839396" y="411405"/>
                </a:lnTo>
                <a:cubicBezTo>
                  <a:pt x="2901125" y="355275"/>
                  <a:pt x="2940456" y="317810"/>
                  <a:pt x="2957388" y="299012"/>
                </a:cubicBezTo>
                <a:cubicBezTo>
                  <a:pt x="2962321" y="293679"/>
                  <a:pt x="2964788" y="287812"/>
                  <a:pt x="2964788" y="281413"/>
                </a:cubicBezTo>
                <a:cubicBezTo>
                  <a:pt x="2964788" y="275013"/>
                  <a:pt x="2962522" y="269147"/>
                  <a:pt x="2957989" y="263814"/>
                </a:cubicBezTo>
                <a:cubicBezTo>
                  <a:pt x="2951455" y="255948"/>
                  <a:pt x="2943323" y="252014"/>
                  <a:pt x="2933590" y="252014"/>
                </a:cubicBezTo>
                <a:close/>
                <a:moveTo>
                  <a:pt x="1210021" y="250415"/>
                </a:moveTo>
                <a:cubicBezTo>
                  <a:pt x="1198155" y="250415"/>
                  <a:pt x="1190489" y="256681"/>
                  <a:pt x="1187022" y="269213"/>
                </a:cubicBezTo>
                <a:cubicBezTo>
                  <a:pt x="1181156" y="289879"/>
                  <a:pt x="1173290" y="314211"/>
                  <a:pt x="1163424" y="342209"/>
                </a:cubicBezTo>
                <a:cubicBezTo>
                  <a:pt x="1146891" y="343942"/>
                  <a:pt x="1128359" y="346009"/>
                  <a:pt x="1107827" y="348409"/>
                </a:cubicBezTo>
                <a:cubicBezTo>
                  <a:pt x="1092095" y="350275"/>
                  <a:pt x="1084228" y="358008"/>
                  <a:pt x="1084228" y="371607"/>
                </a:cubicBezTo>
                <a:cubicBezTo>
                  <a:pt x="1084228" y="378540"/>
                  <a:pt x="1086028" y="384206"/>
                  <a:pt x="1089628" y="388606"/>
                </a:cubicBezTo>
                <a:cubicBezTo>
                  <a:pt x="1093095" y="392606"/>
                  <a:pt x="1097561" y="394606"/>
                  <a:pt x="1103027" y="394606"/>
                </a:cubicBezTo>
                <a:cubicBezTo>
                  <a:pt x="1104627" y="394606"/>
                  <a:pt x="1106827" y="394339"/>
                  <a:pt x="1109627" y="393806"/>
                </a:cubicBezTo>
                <a:cubicBezTo>
                  <a:pt x="1116426" y="392739"/>
                  <a:pt x="1128359" y="391139"/>
                  <a:pt x="1145425" y="389006"/>
                </a:cubicBezTo>
                <a:cubicBezTo>
                  <a:pt x="1130225" y="426204"/>
                  <a:pt x="1112960" y="461468"/>
                  <a:pt x="1093628" y="494800"/>
                </a:cubicBezTo>
                <a:cubicBezTo>
                  <a:pt x="1088295" y="504132"/>
                  <a:pt x="1085628" y="510932"/>
                  <a:pt x="1085628" y="515198"/>
                </a:cubicBezTo>
                <a:cubicBezTo>
                  <a:pt x="1085628" y="523065"/>
                  <a:pt x="1089161" y="529731"/>
                  <a:pt x="1096228" y="535197"/>
                </a:cubicBezTo>
                <a:cubicBezTo>
                  <a:pt x="1100227" y="538264"/>
                  <a:pt x="1104694" y="539797"/>
                  <a:pt x="1109627" y="539797"/>
                </a:cubicBezTo>
                <a:cubicBezTo>
                  <a:pt x="1118293" y="539797"/>
                  <a:pt x="1125359" y="535797"/>
                  <a:pt x="1130825" y="527798"/>
                </a:cubicBezTo>
                <a:cubicBezTo>
                  <a:pt x="1132025" y="525931"/>
                  <a:pt x="1134959" y="520865"/>
                  <a:pt x="1139625" y="512599"/>
                </a:cubicBezTo>
                <a:cubicBezTo>
                  <a:pt x="1160424" y="474734"/>
                  <a:pt x="1179956" y="431870"/>
                  <a:pt x="1198221" y="384006"/>
                </a:cubicBezTo>
                <a:cubicBezTo>
                  <a:pt x="1200621" y="384006"/>
                  <a:pt x="1203888" y="383873"/>
                  <a:pt x="1208021" y="383606"/>
                </a:cubicBezTo>
                <a:cubicBezTo>
                  <a:pt x="1212154" y="383340"/>
                  <a:pt x="1216020" y="383206"/>
                  <a:pt x="1219620" y="383206"/>
                </a:cubicBezTo>
                <a:cubicBezTo>
                  <a:pt x="1234552" y="383206"/>
                  <a:pt x="1242019" y="390273"/>
                  <a:pt x="1242019" y="404405"/>
                </a:cubicBezTo>
                <a:cubicBezTo>
                  <a:pt x="1242019" y="417604"/>
                  <a:pt x="1239886" y="433803"/>
                  <a:pt x="1235619" y="453002"/>
                </a:cubicBezTo>
                <a:cubicBezTo>
                  <a:pt x="1230286" y="477001"/>
                  <a:pt x="1223887" y="496799"/>
                  <a:pt x="1216420" y="512399"/>
                </a:cubicBezTo>
                <a:cubicBezTo>
                  <a:pt x="1209887" y="525998"/>
                  <a:pt x="1204088" y="532797"/>
                  <a:pt x="1199021" y="532797"/>
                </a:cubicBezTo>
                <a:cubicBezTo>
                  <a:pt x="1195555" y="532797"/>
                  <a:pt x="1189555" y="529531"/>
                  <a:pt x="1181022" y="522998"/>
                </a:cubicBezTo>
                <a:cubicBezTo>
                  <a:pt x="1176356" y="519398"/>
                  <a:pt x="1172090" y="517598"/>
                  <a:pt x="1168223" y="517598"/>
                </a:cubicBezTo>
                <a:cubicBezTo>
                  <a:pt x="1163823" y="517598"/>
                  <a:pt x="1160224" y="519265"/>
                  <a:pt x="1157424" y="522598"/>
                </a:cubicBezTo>
                <a:cubicBezTo>
                  <a:pt x="1155024" y="525398"/>
                  <a:pt x="1153824" y="528464"/>
                  <a:pt x="1153824" y="531797"/>
                </a:cubicBezTo>
                <a:cubicBezTo>
                  <a:pt x="1153824" y="536864"/>
                  <a:pt x="1157291" y="543530"/>
                  <a:pt x="1164223" y="551796"/>
                </a:cubicBezTo>
                <a:cubicBezTo>
                  <a:pt x="1180489" y="571262"/>
                  <a:pt x="1195755" y="580994"/>
                  <a:pt x="1210021" y="580994"/>
                </a:cubicBezTo>
                <a:cubicBezTo>
                  <a:pt x="1223220" y="580994"/>
                  <a:pt x="1234819" y="574728"/>
                  <a:pt x="1244819" y="562195"/>
                </a:cubicBezTo>
                <a:cubicBezTo>
                  <a:pt x="1256018" y="548063"/>
                  <a:pt x="1266284" y="525264"/>
                  <a:pt x="1275617" y="493800"/>
                </a:cubicBezTo>
                <a:cubicBezTo>
                  <a:pt x="1286283" y="457269"/>
                  <a:pt x="1291616" y="425537"/>
                  <a:pt x="1291616" y="398605"/>
                </a:cubicBezTo>
                <a:cubicBezTo>
                  <a:pt x="1291616" y="358608"/>
                  <a:pt x="1268817" y="338609"/>
                  <a:pt x="1223220" y="338609"/>
                </a:cubicBezTo>
                <a:lnTo>
                  <a:pt x="1215020" y="338609"/>
                </a:lnTo>
                <a:cubicBezTo>
                  <a:pt x="1229153" y="300345"/>
                  <a:pt x="1236219" y="277946"/>
                  <a:pt x="1236219" y="271413"/>
                </a:cubicBezTo>
                <a:cubicBezTo>
                  <a:pt x="1236219" y="264080"/>
                  <a:pt x="1232686" y="258414"/>
                  <a:pt x="1225620" y="254414"/>
                </a:cubicBezTo>
                <a:cubicBezTo>
                  <a:pt x="1220820" y="251748"/>
                  <a:pt x="1215620" y="250415"/>
                  <a:pt x="1210021" y="250415"/>
                </a:cubicBezTo>
                <a:close/>
                <a:moveTo>
                  <a:pt x="3737615" y="248615"/>
                </a:moveTo>
                <a:cubicBezTo>
                  <a:pt x="3724149" y="248615"/>
                  <a:pt x="3716150" y="256147"/>
                  <a:pt x="3713617" y="271213"/>
                </a:cubicBezTo>
                <a:cubicBezTo>
                  <a:pt x="3711217" y="285212"/>
                  <a:pt x="3707884" y="301011"/>
                  <a:pt x="3703617" y="318610"/>
                </a:cubicBezTo>
                <a:cubicBezTo>
                  <a:pt x="3674419" y="323010"/>
                  <a:pt x="3647288" y="332143"/>
                  <a:pt x="3622222" y="346009"/>
                </a:cubicBezTo>
                <a:lnTo>
                  <a:pt x="3620623" y="340009"/>
                </a:lnTo>
                <a:cubicBezTo>
                  <a:pt x="3616089" y="322277"/>
                  <a:pt x="3612556" y="309944"/>
                  <a:pt x="3610023" y="303011"/>
                </a:cubicBezTo>
                <a:cubicBezTo>
                  <a:pt x="3606423" y="293279"/>
                  <a:pt x="3599490" y="288412"/>
                  <a:pt x="3589224" y="288412"/>
                </a:cubicBezTo>
                <a:cubicBezTo>
                  <a:pt x="3584958" y="288412"/>
                  <a:pt x="3581092" y="289545"/>
                  <a:pt x="3577625" y="291812"/>
                </a:cubicBezTo>
                <a:cubicBezTo>
                  <a:pt x="3570692" y="296212"/>
                  <a:pt x="3567226" y="302078"/>
                  <a:pt x="3567226" y="309411"/>
                </a:cubicBezTo>
                <a:cubicBezTo>
                  <a:pt x="3567226" y="313144"/>
                  <a:pt x="3568093" y="317477"/>
                  <a:pt x="3569826" y="322410"/>
                </a:cubicBezTo>
                <a:cubicBezTo>
                  <a:pt x="3574092" y="334543"/>
                  <a:pt x="3579292" y="350875"/>
                  <a:pt x="3585424" y="371407"/>
                </a:cubicBezTo>
                <a:cubicBezTo>
                  <a:pt x="3547960" y="404605"/>
                  <a:pt x="3529228" y="439603"/>
                  <a:pt x="3529228" y="476401"/>
                </a:cubicBezTo>
                <a:cubicBezTo>
                  <a:pt x="3529228" y="499733"/>
                  <a:pt x="3534028" y="519531"/>
                  <a:pt x="3543627" y="535797"/>
                </a:cubicBezTo>
                <a:cubicBezTo>
                  <a:pt x="3554293" y="554196"/>
                  <a:pt x="3568493" y="563395"/>
                  <a:pt x="3586225" y="563395"/>
                </a:cubicBezTo>
                <a:cubicBezTo>
                  <a:pt x="3605157" y="563395"/>
                  <a:pt x="3626689" y="550196"/>
                  <a:pt x="3650820" y="523798"/>
                </a:cubicBezTo>
                <a:cubicBezTo>
                  <a:pt x="3654687" y="530597"/>
                  <a:pt x="3658487" y="536597"/>
                  <a:pt x="3662220" y="541797"/>
                </a:cubicBezTo>
                <a:cubicBezTo>
                  <a:pt x="3666753" y="547796"/>
                  <a:pt x="3672752" y="550796"/>
                  <a:pt x="3680219" y="550796"/>
                </a:cubicBezTo>
                <a:cubicBezTo>
                  <a:pt x="3685685" y="550796"/>
                  <a:pt x="3690618" y="549196"/>
                  <a:pt x="3695018" y="545996"/>
                </a:cubicBezTo>
                <a:cubicBezTo>
                  <a:pt x="3701417" y="541330"/>
                  <a:pt x="3704617" y="534997"/>
                  <a:pt x="3704617" y="526998"/>
                </a:cubicBezTo>
                <a:cubicBezTo>
                  <a:pt x="3704617" y="521265"/>
                  <a:pt x="3702551" y="515598"/>
                  <a:pt x="3698418" y="509999"/>
                </a:cubicBezTo>
                <a:cubicBezTo>
                  <a:pt x="3694018" y="503866"/>
                  <a:pt x="3688551" y="495333"/>
                  <a:pt x="3682019" y="484400"/>
                </a:cubicBezTo>
                <a:cubicBezTo>
                  <a:pt x="3705350" y="447602"/>
                  <a:pt x="3725149" y="405805"/>
                  <a:pt x="3741415" y="359008"/>
                </a:cubicBezTo>
                <a:cubicBezTo>
                  <a:pt x="3764080" y="362608"/>
                  <a:pt x="3781346" y="372074"/>
                  <a:pt x="3793212" y="387406"/>
                </a:cubicBezTo>
                <a:cubicBezTo>
                  <a:pt x="3805078" y="402605"/>
                  <a:pt x="3811011" y="421937"/>
                  <a:pt x="3811011" y="445403"/>
                </a:cubicBezTo>
                <a:cubicBezTo>
                  <a:pt x="3811011" y="485800"/>
                  <a:pt x="3789679" y="518732"/>
                  <a:pt x="3747015" y="544197"/>
                </a:cubicBezTo>
                <a:cubicBezTo>
                  <a:pt x="3738082" y="549663"/>
                  <a:pt x="3733615" y="555996"/>
                  <a:pt x="3733615" y="563195"/>
                </a:cubicBezTo>
                <a:cubicBezTo>
                  <a:pt x="3733615" y="566129"/>
                  <a:pt x="3734416" y="568995"/>
                  <a:pt x="3736015" y="571795"/>
                </a:cubicBezTo>
                <a:cubicBezTo>
                  <a:pt x="3739482" y="577928"/>
                  <a:pt x="3744815" y="580994"/>
                  <a:pt x="3752015" y="580994"/>
                </a:cubicBezTo>
                <a:cubicBezTo>
                  <a:pt x="3757081" y="580994"/>
                  <a:pt x="3762814" y="579661"/>
                  <a:pt x="3769213" y="576995"/>
                </a:cubicBezTo>
                <a:cubicBezTo>
                  <a:pt x="3793879" y="566462"/>
                  <a:pt x="3814210" y="551663"/>
                  <a:pt x="3830210" y="532597"/>
                </a:cubicBezTo>
                <a:cubicBezTo>
                  <a:pt x="3851008" y="508065"/>
                  <a:pt x="3861408" y="479134"/>
                  <a:pt x="3861408" y="445803"/>
                </a:cubicBezTo>
                <a:cubicBezTo>
                  <a:pt x="3861408" y="410605"/>
                  <a:pt x="3851075" y="381540"/>
                  <a:pt x="3830409" y="358608"/>
                </a:cubicBezTo>
                <a:cubicBezTo>
                  <a:pt x="3811744" y="337942"/>
                  <a:pt x="3786146" y="324610"/>
                  <a:pt x="3753614" y="318610"/>
                </a:cubicBezTo>
                <a:cubicBezTo>
                  <a:pt x="3760681" y="293679"/>
                  <a:pt x="3764214" y="278213"/>
                  <a:pt x="3764214" y="272213"/>
                </a:cubicBezTo>
                <a:cubicBezTo>
                  <a:pt x="3764214" y="263547"/>
                  <a:pt x="3760881" y="257147"/>
                  <a:pt x="3754214" y="253014"/>
                </a:cubicBezTo>
                <a:cubicBezTo>
                  <a:pt x="3749282" y="250081"/>
                  <a:pt x="3743748" y="248615"/>
                  <a:pt x="3737615" y="248615"/>
                </a:cubicBezTo>
                <a:close/>
                <a:moveTo>
                  <a:pt x="3248845" y="245215"/>
                </a:moveTo>
                <a:cubicBezTo>
                  <a:pt x="3236046" y="245215"/>
                  <a:pt x="3228246" y="251481"/>
                  <a:pt x="3225447" y="264014"/>
                </a:cubicBezTo>
                <a:cubicBezTo>
                  <a:pt x="3221713" y="280413"/>
                  <a:pt x="3217047" y="298612"/>
                  <a:pt x="3211447" y="318610"/>
                </a:cubicBezTo>
                <a:cubicBezTo>
                  <a:pt x="3187449" y="321010"/>
                  <a:pt x="3169517" y="322410"/>
                  <a:pt x="3157651" y="322810"/>
                </a:cubicBezTo>
                <a:cubicBezTo>
                  <a:pt x="3140852" y="323477"/>
                  <a:pt x="3132452" y="331476"/>
                  <a:pt x="3132452" y="346809"/>
                </a:cubicBezTo>
                <a:cubicBezTo>
                  <a:pt x="3132452" y="352675"/>
                  <a:pt x="3133785" y="357475"/>
                  <a:pt x="3136452" y="361208"/>
                </a:cubicBezTo>
                <a:cubicBezTo>
                  <a:pt x="3140452" y="366941"/>
                  <a:pt x="3146318" y="369807"/>
                  <a:pt x="3154051" y="369807"/>
                </a:cubicBezTo>
                <a:cubicBezTo>
                  <a:pt x="3161251" y="369807"/>
                  <a:pt x="3175516" y="368807"/>
                  <a:pt x="3196848" y="366807"/>
                </a:cubicBezTo>
                <a:cubicBezTo>
                  <a:pt x="3195382" y="371607"/>
                  <a:pt x="3191782" y="382673"/>
                  <a:pt x="3186049" y="400005"/>
                </a:cubicBezTo>
                <a:cubicBezTo>
                  <a:pt x="3183783" y="407472"/>
                  <a:pt x="3181049" y="415471"/>
                  <a:pt x="3177850" y="424004"/>
                </a:cubicBezTo>
                <a:cubicBezTo>
                  <a:pt x="3162117" y="468001"/>
                  <a:pt x="3147785" y="502999"/>
                  <a:pt x="3134852" y="528998"/>
                </a:cubicBezTo>
                <a:cubicBezTo>
                  <a:pt x="3130052" y="538730"/>
                  <a:pt x="3127652" y="545730"/>
                  <a:pt x="3127652" y="549996"/>
                </a:cubicBezTo>
                <a:cubicBezTo>
                  <a:pt x="3127652" y="557996"/>
                  <a:pt x="3131386" y="564262"/>
                  <a:pt x="3138852" y="568795"/>
                </a:cubicBezTo>
                <a:cubicBezTo>
                  <a:pt x="3143385" y="571595"/>
                  <a:pt x="3148251" y="572995"/>
                  <a:pt x="3153451" y="572995"/>
                </a:cubicBezTo>
                <a:cubicBezTo>
                  <a:pt x="3163317" y="572995"/>
                  <a:pt x="3170717" y="568928"/>
                  <a:pt x="3175650" y="560796"/>
                </a:cubicBezTo>
                <a:cubicBezTo>
                  <a:pt x="3176449" y="559462"/>
                  <a:pt x="3178383" y="555529"/>
                  <a:pt x="3181449" y="548996"/>
                </a:cubicBezTo>
                <a:cubicBezTo>
                  <a:pt x="3194915" y="520465"/>
                  <a:pt x="3214714" y="466668"/>
                  <a:pt x="3240846" y="387606"/>
                </a:cubicBezTo>
                <a:lnTo>
                  <a:pt x="3248245" y="365407"/>
                </a:lnTo>
                <a:lnTo>
                  <a:pt x="3249645" y="361208"/>
                </a:lnTo>
                <a:cubicBezTo>
                  <a:pt x="3278443" y="357341"/>
                  <a:pt x="3300642" y="353408"/>
                  <a:pt x="3316241" y="349408"/>
                </a:cubicBezTo>
                <a:cubicBezTo>
                  <a:pt x="3328640" y="346209"/>
                  <a:pt x="3334840" y="338942"/>
                  <a:pt x="3334840" y="327610"/>
                </a:cubicBezTo>
                <a:cubicBezTo>
                  <a:pt x="3334840" y="322943"/>
                  <a:pt x="3333773" y="318477"/>
                  <a:pt x="3331640" y="314211"/>
                </a:cubicBezTo>
                <a:cubicBezTo>
                  <a:pt x="3328307" y="307278"/>
                  <a:pt x="3322441" y="303811"/>
                  <a:pt x="3314041" y="303811"/>
                </a:cubicBezTo>
                <a:cubicBezTo>
                  <a:pt x="3310975" y="303811"/>
                  <a:pt x="3307775" y="304211"/>
                  <a:pt x="3304442" y="305011"/>
                </a:cubicBezTo>
                <a:cubicBezTo>
                  <a:pt x="3294176" y="307411"/>
                  <a:pt x="3280843" y="309878"/>
                  <a:pt x="3264444" y="312411"/>
                </a:cubicBezTo>
                <a:cubicBezTo>
                  <a:pt x="3271644" y="288412"/>
                  <a:pt x="3275244" y="273013"/>
                  <a:pt x="3275244" y="266214"/>
                </a:cubicBezTo>
                <a:cubicBezTo>
                  <a:pt x="3275244" y="252214"/>
                  <a:pt x="3266444" y="245215"/>
                  <a:pt x="3248845" y="245215"/>
                </a:cubicBezTo>
                <a:close/>
                <a:moveTo>
                  <a:pt x="4592638" y="244415"/>
                </a:moveTo>
                <a:cubicBezTo>
                  <a:pt x="4580372" y="244415"/>
                  <a:pt x="4572172" y="251214"/>
                  <a:pt x="4568039" y="264814"/>
                </a:cubicBezTo>
                <a:cubicBezTo>
                  <a:pt x="4545774" y="338942"/>
                  <a:pt x="4516842" y="400072"/>
                  <a:pt x="4481245" y="448202"/>
                </a:cubicBezTo>
                <a:cubicBezTo>
                  <a:pt x="4462846" y="421937"/>
                  <a:pt x="4449047" y="394006"/>
                  <a:pt x="4439847" y="364408"/>
                </a:cubicBezTo>
                <a:cubicBezTo>
                  <a:pt x="4437314" y="356275"/>
                  <a:pt x="4435514" y="351342"/>
                  <a:pt x="4434447" y="349608"/>
                </a:cubicBezTo>
                <a:cubicBezTo>
                  <a:pt x="4431248" y="344142"/>
                  <a:pt x="4426514" y="341409"/>
                  <a:pt x="4420248" y="341409"/>
                </a:cubicBezTo>
                <a:cubicBezTo>
                  <a:pt x="4416782" y="341409"/>
                  <a:pt x="4413449" y="342142"/>
                  <a:pt x="4410249" y="343609"/>
                </a:cubicBezTo>
                <a:cubicBezTo>
                  <a:pt x="4403449" y="346675"/>
                  <a:pt x="4400050" y="352008"/>
                  <a:pt x="4400050" y="359608"/>
                </a:cubicBezTo>
                <a:cubicBezTo>
                  <a:pt x="4400050" y="365474"/>
                  <a:pt x="4403049" y="377473"/>
                  <a:pt x="4409049" y="395606"/>
                </a:cubicBezTo>
                <a:cubicBezTo>
                  <a:pt x="4419981" y="428537"/>
                  <a:pt x="4434581" y="457802"/>
                  <a:pt x="4452846" y="483400"/>
                </a:cubicBezTo>
                <a:cubicBezTo>
                  <a:pt x="4426314" y="513932"/>
                  <a:pt x="4401916" y="537130"/>
                  <a:pt x="4379651" y="552996"/>
                </a:cubicBezTo>
                <a:cubicBezTo>
                  <a:pt x="4372717" y="557796"/>
                  <a:pt x="4368518" y="560862"/>
                  <a:pt x="4367052" y="562195"/>
                </a:cubicBezTo>
                <a:cubicBezTo>
                  <a:pt x="4363318" y="565795"/>
                  <a:pt x="4361452" y="569928"/>
                  <a:pt x="4361452" y="574595"/>
                </a:cubicBezTo>
                <a:cubicBezTo>
                  <a:pt x="4361452" y="577928"/>
                  <a:pt x="4362652" y="581528"/>
                  <a:pt x="4365052" y="585394"/>
                </a:cubicBezTo>
                <a:cubicBezTo>
                  <a:pt x="4368251" y="590727"/>
                  <a:pt x="4372851" y="593394"/>
                  <a:pt x="4378851" y="593394"/>
                </a:cubicBezTo>
                <a:cubicBezTo>
                  <a:pt x="4382984" y="593394"/>
                  <a:pt x="4387583" y="591794"/>
                  <a:pt x="4392650" y="588594"/>
                </a:cubicBezTo>
                <a:cubicBezTo>
                  <a:pt x="4424114" y="568595"/>
                  <a:pt x="4453846" y="544663"/>
                  <a:pt x="4481845" y="516798"/>
                </a:cubicBezTo>
                <a:cubicBezTo>
                  <a:pt x="4506376" y="540797"/>
                  <a:pt x="4535374" y="557862"/>
                  <a:pt x="4568839" y="567995"/>
                </a:cubicBezTo>
                <a:cubicBezTo>
                  <a:pt x="4589371" y="574261"/>
                  <a:pt x="4607637" y="577395"/>
                  <a:pt x="4623636" y="577395"/>
                </a:cubicBezTo>
                <a:cubicBezTo>
                  <a:pt x="4637235" y="577395"/>
                  <a:pt x="4647568" y="574261"/>
                  <a:pt x="4654634" y="567995"/>
                </a:cubicBezTo>
                <a:cubicBezTo>
                  <a:pt x="4661300" y="562262"/>
                  <a:pt x="4664633" y="554463"/>
                  <a:pt x="4664633" y="544597"/>
                </a:cubicBezTo>
                <a:cubicBezTo>
                  <a:pt x="4664633" y="537130"/>
                  <a:pt x="4662767" y="528931"/>
                  <a:pt x="4659034" y="519998"/>
                </a:cubicBezTo>
                <a:cubicBezTo>
                  <a:pt x="4651300" y="501733"/>
                  <a:pt x="4641768" y="485134"/>
                  <a:pt x="4630435" y="470201"/>
                </a:cubicBezTo>
                <a:cubicBezTo>
                  <a:pt x="4626169" y="464601"/>
                  <a:pt x="4621636" y="461802"/>
                  <a:pt x="4616836" y="461802"/>
                </a:cubicBezTo>
                <a:cubicBezTo>
                  <a:pt x="4607637" y="461802"/>
                  <a:pt x="4603037" y="466001"/>
                  <a:pt x="4603037" y="474401"/>
                </a:cubicBezTo>
                <a:cubicBezTo>
                  <a:pt x="4603037" y="477067"/>
                  <a:pt x="4603637" y="480600"/>
                  <a:pt x="4604837" y="485000"/>
                </a:cubicBezTo>
                <a:cubicBezTo>
                  <a:pt x="4610037" y="504199"/>
                  <a:pt x="4612637" y="515598"/>
                  <a:pt x="4612637" y="519198"/>
                </a:cubicBezTo>
                <a:cubicBezTo>
                  <a:pt x="4612637" y="523598"/>
                  <a:pt x="4610237" y="525798"/>
                  <a:pt x="4605437" y="525798"/>
                </a:cubicBezTo>
                <a:cubicBezTo>
                  <a:pt x="4600104" y="525798"/>
                  <a:pt x="4592771" y="524398"/>
                  <a:pt x="4583438" y="521598"/>
                </a:cubicBezTo>
                <a:cubicBezTo>
                  <a:pt x="4558106" y="514265"/>
                  <a:pt x="4534374" y="501333"/>
                  <a:pt x="4512243" y="482800"/>
                </a:cubicBezTo>
                <a:lnTo>
                  <a:pt x="4513843" y="480400"/>
                </a:lnTo>
                <a:cubicBezTo>
                  <a:pt x="4522108" y="470001"/>
                  <a:pt x="4530575" y="458135"/>
                  <a:pt x="4539241" y="444803"/>
                </a:cubicBezTo>
                <a:cubicBezTo>
                  <a:pt x="4566972" y="402005"/>
                  <a:pt x="4589171" y="357141"/>
                  <a:pt x="4605837" y="310211"/>
                </a:cubicBezTo>
                <a:cubicBezTo>
                  <a:pt x="4613570" y="288612"/>
                  <a:pt x="4617436" y="274613"/>
                  <a:pt x="4617436" y="268213"/>
                </a:cubicBezTo>
                <a:cubicBezTo>
                  <a:pt x="4617436" y="259547"/>
                  <a:pt x="4614370" y="253148"/>
                  <a:pt x="4608237" y="249015"/>
                </a:cubicBezTo>
                <a:cubicBezTo>
                  <a:pt x="4603703" y="245948"/>
                  <a:pt x="4598504" y="244415"/>
                  <a:pt x="4592638" y="244415"/>
                </a:cubicBezTo>
                <a:close/>
                <a:moveTo>
                  <a:pt x="4824624" y="241815"/>
                </a:moveTo>
                <a:cubicBezTo>
                  <a:pt x="4816490" y="241815"/>
                  <a:pt x="4809691" y="245548"/>
                  <a:pt x="4804225" y="253014"/>
                </a:cubicBezTo>
                <a:cubicBezTo>
                  <a:pt x="4788092" y="274880"/>
                  <a:pt x="4769027" y="294679"/>
                  <a:pt x="4747028" y="312411"/>
                </a:cubicBezTo>
                <a:cubicBezTo>
                  <a:pt x="4743162" y="315477"/>
                  <a:pt x="4740895" y="317277"/>
                  <a:pt x="4740229" y="317810"/>
                </a:cubicBezTo>
                <a:cubicBezTo>
                  <a:pt x="4735562" y="322210"/>
                  <a:pt x="4733229" y="327277"/>
                  <a:pt x="4733229" y="333009"/>
                </a:cubicBezTo>
                <a:cubicBezTo>
                  <a:pt x="4733229" y="336876"/>
                  <a:pt x="4734362" y="340342"/>
                  <a:pt x="4736629" y="343409"/>
                </a:cubicBezTo>
                <a:cubicBezTo>
                  <a:pt x="4739962" y="348075"/>
                  <a:pt x="4744295" y="350408"/>
                  <a:pt x="4749628" y="350408"/>
                </a:cubicBezTo>
                <a:cubicBezTo>
                  <a:pt x="4754294" y="350408"/>
                  <a:pt x="4759694" y="348542"/>
                  <a:pt x="4765827" y="344809"/>
                </a:cubicBezTo>
                <a:cubicBezTo>
                  <a:pt x="4794759" y="327610"/>
                  <a:pt x="4818957" y="308678"/>
                  <a:pt x="4838423" y="288012"/>
                </a:cubicBezTo>
                <a:cubicBezTo>
                  <a:pt x="4845889" y="280146"/>
                  <a:pt x="4849622" y="272946"/>
                  <a:pt x="4849622" y="266414"/>
                </a:cubicBezTo>
                <a:cubicBezTo>
                  <a:pt x="4849622" y="258681"/>
                  <a:pt x="4846622" y="252414"/>
                  <a:pt x="4840623" y="247615"/>
                </a:cubicBezTo>
                <a:cubicBezTo>
                  <a:pt x="4835823" y="243748"/>
                  <a:pt x="4830490" y="241815"/>
                  <a:pt x="4824624" y="241815"/>
                </a:cubicBezTo>
                <a:close/>
                <a:moveTo>
                  <a:pt x="1400209" y="239015"/>
                </a:moveTo>
                <a:cubicBezTo>
                  <a:pt x="1396476" y="239015"/>
                  <a:pt x="1393543" y="240148"/>
                  <a:pt x="1391410" y="242415"/>
                </a:cubicBezTo>
                <a:cubicBezTo>
                  <a:pt x="1389276" y="244682"/>
                  <a:pt x="1388210" y="247148"/>
                  <a:pt x="1388210" y="249815"/>
                </a:cubicBezTo>
                <a:cubicBezTo>
                  <a:pt x="1388210" y="253681"/>
                  <a:pt x="1390343" y="257681"/>
                  <a:pt x="1394610" y="261814"/>
                </a:cubicBezTo>
                <a:cubicBezTo>
                  <a:pt x="1406209" y="273013"/>
                  <a:pt x="1415741" y="284146"/>
                  <a:pt x="1423208" y="295212"/>
                </a:cubicBezTo>
                <a:cubicBezTo>
                  <a:pt x="1427607" y="301878"/>
                  <a:pt x="1432607" y="305211"/>
                  <a:pt x="1438207" y="305211"/>
                </a:cubicBezTo>
                <a:cubicBezTo>
                  <a:pt x="1442206" y="305211"/>
                  <a:pt x="1445806" y="304011"/>
                  <a:pt x="1449006" y="301611"/>
                </a:cubicBezTo>
                <a:cubicBezTo>
                  <a:pt x="1453406" y="298278"/>
                  <a:pt x="1455606" y="293745"/>
                  <a:pt x="1455606" y="288012"/>
                </a:cubicBezTo>
                <a:cubicBezTo>
                  <a:pt x="1455606" y="279746"/>
                  <a:pt x="1448606" y="269747"/>
                  <a:pt x="1434607" y="258014"/>
                </a:cubicBezTo>
                <a:cubicBezTo>
                  <a:pt x="1419675" y="245348"/>
                  <a:pt x="1408209" y="239015"/>
                  <a:pt x="1400209" y="239015"/>
                </a:cubicBezTo>
                <a:close/>
                <a:moveTo>
                  <a:pt x="5480183" y="236615"/>
                </a:moveTo>
                <a:lnTo>
                  <a:pt x="5288395" y="251014"/>
                </a:lnTo>
                <a:cubicBezTo>
                  <a:pt x="5277062" y="251814"/>
                  <a:pt x="5271396" y="258014"/>
                  <a:pt x="5271396" y="269613"/>
                </a:cubicBezTo>
                <a:cubicBezTo>
                  <a:pt x="5271396" y="284546"/>
                  <a:pt x="5277462" y="292012"/>
                  <a:pt x="5289595" y="292012"/>
                </a:cubicBezTo>
                <a:cubicBezTo>
                  <a:pt x="5289995" y="292012"/>
                  <a:pt x="5290728" y="291945"/>
                  <a:pt x="5291795" y="291812"/>
                </a:cubicBezTo>
                <a:lnTo>
                  <a:pt x="5360190" y="287012"/>
                </a:lnTo>
                <a:cubicBezTo>
                  <a:pt x="5356457" y="294345"/>
                  <a:pt x="5349391" y="306278"/>
                  <a:pt x="5338992" y="322810"/>
                </a:cubicBezTo>
                <a:lnTo>
                  <a:pt x="5332392" y="323410"/>
                </a:lnTo>
                <a:cubicBezTo>
                  <a:pt x="5327992" y="319010"/>
                  <a:pt x="5322593" y="316810"/>
                  <a:pt x="5316193" y="316810"/>
                </a:cubicBezTo>
                <a:cubicBezTo>
                  <a:pt x="5311393" y="316810"/>
                  <a:pt x="5306994" y="318077"/>
                  <a:pt x="5302994" y="320610"/>
                </a:cubicBezTo>
                <a:cubicBezTo>
                  <a:pt x="5297127" y="324210"/>
                  <a:pt x="5294194" y="329410"/>
                  <a:pt x="5294194" y="336209"/>
                </a:cubicBezTo>
                <a:lnTo>
                  <a:pt x="5294194" y="512998"/>
                </a:lnTo>
                <a:cubicBezTo>
                  <a:pt x="5294194" y="516465"/>
                  <a:pt x="5294994" y="519531"/>
                  <a:pt x="5296594" y="522198"/>
                </a:cubicBezTo>
                <a:cubicBezTo>
                  <a:pt x="5300461" y="528731"/>
                  <a:pt x="5306927" y="531997"/>
                  <a:pt x="5315993" y="531997"/>
                </a:cubicBezTo>
                <a:cubicBezTo>
                  <a:pt x="5324393" y="531997"/>
                  <a:pt x="5330659" y="528931"/>
                  <a:pt x="5334792" y="522798"/>
                </a:cubicBezTo>
                <a:lnTo>
                  <a:pt x="5436986" y="516198"/>
                </a:lnTo>
                <a:cubicBezTo>
                  <a:pt x="5440719" y="523398"/>
                  <a:pt x="5447452" y="526998"/>
                  <a:pt x="5457184" y="526998"/>
                </a:cubicBezTo>
                <a:cubicBezTo>
                  <a:pt x="5464517" y="526998"/>
                  <a:pt x="5470317" y="524931"/>
                  <a:pt x="5474583" y="520798"/>
                </a:cubicBezTo>
                <a:cubicBezTo>
                  <a:pt x="5478050" y="517465"/>
                  <a:pt x="5479783" y="513265"/>
                  <a:pt x="5479783" y="508199"/>
                </a:cubicBezTo>
                <a:lnTo>
                  <a:pt x="5480583" y="347209"/>
                </a:lnTo>
                <a:cubicBezTo>
                  <a:pt x="5480716" y="325210"/>
                  <a:pt x="5470384" y="314211"/>
                  <a:pt x="5449585" y="314211"/>
                </a:cubicBezTo>
                <a:cubicBezTo>
                  <a:pt x="5447718" y="314211"/>
                  <a:pt x="5445918" y="314277"/>
                  <a:pt x="5444185" y="314411"/>
                </a:cubicBezTo>
                <a:lnTo>
                  <a:pt x="5381389" y="319410"/>
                </a:lnTo>
                <a:cubicBezTo>
                  <a:pt x="5392455" y="305944"/>
                  <a:pt x="5401255" y="293945"/>
                  <a:pt x="5407787" y="283413"/>
                </a:cubicBezTo>
                <a:lnTo>
                  <a:pt x="5483383" y="278013"/>
                </a:lnTo>
                <a:cubicBezTo>
                  <a:pt x="5494849" y="277213"/>
                  <a:pt x="5500582" y="269947"/>
                  <a:pt x="5500582" y="256214"/>
                </a:cubicBezTo>
                <a:cubicBezTo>
                  <a:pt x="5500582" y="249415"/>
                  <a:pt x="5498582" y="244215"/>
                  <a:pt x="5494582" y="240615"/>
                </a:cubicBezTo>
                <a:cubicBezTo>
                  <a:pt x="5490982" y="237549"/>
                  <a:pt x="5486183" y="236215"/>
                  <a:pt x="5480183" y="236615"/>
                </a:cubicBezTo>
                <a:close/>
                <a:moveTo>
                  <a:pt x="324075" y="236615"/>
                </a:moveTo>
                <a:cubicBezTo>
                  <a:pt x="319542" y="236615"/>
                  <a:pt x="315408" y="237615"/>
                  <a:pt x="311675" y="239615"/>
                </a:cubicBezTo>
                <a:cubicBezTo>
                  <a:pt x="305542" y="242948"/>
                  <a:pt x="302476" y="248215"/>
                  <a:pt x="302476" y="255414"/>
                </a:cubicBezTo>
                <a:lnTo>
                  <a:pt x="302476" y="318210"/>
                </a:lnTo>
                <a:lnTo>
                  <a:pt x="262279" y="323010"/>
                </a:lnTo>
                <a:cubicBezTo>
                  <a:pt x="251212" y="324343"/>
                  <a:pt x="245680" y="331143"/>
                  <a:pt x="245680" y="343409"/>
                </a:cubicBezTo>
                <a:cubicBezTo>
                  <a:pt x="245680" y="358341"/>
                  <a:pt x="252012" y="365807"/>
                  <a:pt x="264678" y="365807"/>
                </a:cubicBezTo>
                <a:cubicBezTo>
                  <a:pt x="265878" y="365807"/>
                  <a:pt x="267012" y="365741"/>
                  <a:pt x="268078" y="365607"/>
                </a:cubicBezTo>
                <a:lnTo>
                  <a:pt x="296076" y="362208"/>
                </a:lnTo>
                <a:cubicBezTo>
                  <a:pt x="282744" y="401672"/>
                  <a:pt x="267545" y="436070"/>
                  <a:pt x="250479" y="465401"/>
                </a:cubicBezTo>
                <a:cubicBezTo>
                  <a:pt x="245013" y="474868"/>
                  <a:pt x="242280" y="481467"/>
                  <a:pt x="242280" y="485200"/>
                </a:cubicBezTo>
                <a:cubicBezTo>
                  <a:pt x="242280" y="489333"/>
                  <a:pt x="244146" y="493066"/>
                  <a:pt x="247879" y="496400"/>
                </a:cubicBezTo>
                <a:cubicBezTo>
                  <a:pt x="250946" y="498933"/>
                  <a:pt x="254279" y="500199"/>
                  <a:pt x="257879" y="500199"/>
                </a:cubicBezTo>
                <a:cubicBezTo>
                  <a:pt x="263745" y="500199"/>
                  <a:pt x="269078" y="496933"/>
                  <a:pt x="273878" y="490400"/>
                </a:cubicBezTo>
                <a:cubicBezTo>
                  <a:pt x="284144" y="476401"/>
                  <a:pt x="293677" y="459802"/>
                  <a:pt x="302476" y="440603"/>
                </a:cubicBezTo>
                <a:lnTo>
                  <a:pt x="302476" y="581794"/>
                </a:lnTo>
                <a:cubicBezTo>
                  <a:pt x="302476" y="585394"/>
                  <a:pt x="303276" y="588527"/>
                  <a:pt x="304876" y="591194"/>
                </a:cubicBezTo>
                <a:cubicBezTo>
                  <a:pt x="308742" y="597593"/>
                  <a:pt x="315142" y="600793"/>
                  <a:pt x="324075" y="600793"/>
                </a:cubicBezTo>
                <a:cubicBezTo>
                  <a:pt x="331408" y="600793"/>
                  <a:pt x="337207" y="598527"/>
                  <a:pt x="341474" y="593994"/>
                </a:cubicBezTo>
                <a:cubicBezTo>
                  <a:pt x="344673" y="590660"/>
                  <a:pt x="346273" y="586594"/>
                  <a:pt x="346273" y="581794"/>
                </a:cubicBezTo>
                <a:lnTo>
                  <a:pt x="346273" y="418604"/>
                </a:lnTo>
                <a:cubicBezTo>
                  <a:pt x="347473" y="421004"/>
                  <a:pt x="348540" y="423137"/>
                  <a:pt x="349473" y="425004"/>
                </a:cubicBezTo>
                <a:cubicBezTo>
                  <a:pt x="350140" y="426337"/>
                  <a:pt x="350873" y="427670"/>
                  <a:pt x="351673" y="429004"/>
                </a:cubicBezTo>
                <a:cubicBezTo>
                  <a:pt x="354873" y="435403"/>
                  <a:pt x="360206" y="438603"/>
                  <a:pt x="367672" y="438603"/>
                </a:cubicBezTo>
                <a:cubicBezTo>
                  <a:pt x="372339" y="438603"/>
                  <a:pt x="376405" y="437270"/>
                  <a:pt x="379871" y="434603"/>
                </a:cubicBezTo>
                <a:lnTo>
                  <a:pt x="379871" y="552796"/>
                </a:lnTo>
                <a:cubicBezTo>
                  <a:pt x="379871" y="565462"/>
                  <a:pt x="382471" y="574795"/>
                  <a:pt x="387671" y="580794"/>
                </a:cubicBezTo>
                <a:cubicBezTo>
                  <a:pt x="393537" y="587594"/>
                  <a:pt x="403137" y="590994"/>
                  <a:pt x="416469" y="590994"/>
                </a:cubicBezTo>
                <a:lnTo>
                  <a:pt x="419669" y="590794"/>
                </a:lnTo>
                <a:lnTo>
                  <a:pt x="612457" y="584794"/>
                </a:lnTo>
                <a:cubicBezTo>
                  <a:pt x="624723" y="584394"/>
                  <a:pt x="630856" y="577395"/>
                  <a:pt x="630856" y="563795"/>
                </a:cubicBezTo>
                <a:cubicBezTo>
                  <a:pt x="630856" y="555263"/>
                  <a:pt x="627790" y="549263"/>
                  <a:pt x="621656" y="545796"/>
                </a:cubicBezTo>
                <a:cubicBezTo>
                  <a:pt x="618457" y="544063"/>
                  <a:pt x="614724" y="543263"/>
                  <a:pt x="610457" y="543397"/>
                </a:cubicBezTo>
                <a:lnTo>
                  <a:pt x="437668" y="550796"/>
                </a:lnTo>
                <a:cubicBezTo>
                  <a:pt x="436735" y="550796"/>
                  <a:pt x="436001" y="550796"/>
                  <a:pt x="435468" y="550796"/>
                </a:cubicBezTo>
                <a:cubicBezTo>
                  <a:pt x="430802" y="550796"/>
                  <a:pt x="427668" y="549730"/>
                  <a:pt x="426068" y="547596"/>
                </a:cubicBezTo>
                <a:cubicBezTo>
                  <a:pt x="424735" y="545597"/>
                  <a:pt x="424069" y="542130"/>
                  <a:pt x="424069" y="537197"/>
                </a:cubicBezTo>
                <a:lnTo>
                  <a:pt x="424069" y="417204"/>
                </a:lnTo>
                <a:cubicBezTo>
                  <a:pt x="424069" y="411605"/>
                  <a:pt x="421869" y="407205"/>
                  <a:pt x="417469" y="404005"/>
                </a:cubicBezTo>
                <a:cubicBezTo>
                  <a:pt x="413203" y="400805"/>
                  <a:pt x="408003" y="399205"/>
                  <a:pt x="401870" y="399205"/>
                </a:cubicBezTo>
                <a:cubicBezTo>
                  <a:pt x="392937" y="399205"/>
                  <a:pt x="386404" y="402205"/>
                  <a:pt x="382271" y="408205"/>
                </a:cubicBezTo>
                <a:cubicBezTo>
                  <a:pt x="374805" y="396739"/>
                  <a:pt x="362806" y="384206"/>
                  <a:pt x="346273" y="370607"/>
                </a:cubicBezTo>
                <a:lnTo>
                  <a:pt x="346273" y="356008"/>
                </a:lnTo>
                <a:lnTo>
                  <a:pt x="373672" y="352608"/>
                </a:lnTo>
                <a:cubicBezTo>
                  <a:pt x="384738" y="351142"/>
                  <a:pt x="390271" y="344209"/>
                  <a:pt x="390271" y="331810"/>
                </a:cubicBezTo>
                <a:cubicBezTo>
                  <a:pt x="390271" y="317410"/>
                  <a:pt x="384004" y="310211"/>
                  <a:pt x="371472" y="310211"/>
                </a:cubicBezTo>
                <a:cubicBezTo>
                  <a:pt x="370139" y="310211"/>
                  <a:pt x="369139" y="310278"/>
                  <a:pt x="368472" y="310411"/>
                </a:cubicBezTo>
                <a:lnTo>
                  <a:pt x="346273" y="313011"/>
                </a:lnTo>
                <a:lnTo>
                  <a:pt x="346273" y="255414"/>
                </a:lnTo>
                <a:cubicBezTo>
                  <a:pt x="346273" y="250748"/>
                  <a:pt x="344807" y="246815"/>
                  <a:pt x="341874" y="243615"/>
                </a:cubicBezTo>
                <a:cubicBezTo>
                  <a:pt x="337741" y="238949"/>
                  <a:pt x="331808" y="236615"/>
                  <a:pt x="324075" y="236615"/>
                </a:cubicBezTo>
                <a:close/>
                <a:moveTo>
                  <a:pt x="5073208" y="236415"/>
                </a:moveTo>
                <a:cubicBezTo>
                  <a:pt x="5072808" y="236415"/>
                  <a:pt x="5071942" y="236482"/>
                  <a:pt x="5070609" y="236615"/>
                </a:cubicBezTo>
                <a:lnTo>
                  <a:pt x="4877220" y="251814"/>
                </a:lnTo>
                <a:cubicBezTo>
                  <a:pt x="4865621" y="252748"/>
                  <a:pt x="4859821" y="258947"/>
                  <a:pt x="4859821" y="270413"/>
                </a:cubicBezTo>
                <a:cubicBezTo>
                  <a:pt x="4859821" y="273613"/>
                  <a:pt x="4860288" y="276746"/>
                  <a:pt x="4861221" y="279813"/>
                </a:cubicBezTo>
                <a:cubicBezTo>
                  <a:pt x="4863888" y="288212"/>
                  <a:pt x="4869621" y="292412"/>
                  <a:pt x="4878420" y="292412"/>
                </a:cubicBezTo>
                <a:cubicBezTo>
                  <a:pt x="4878820" y="292412"/>
                  <a:pt x="4879553" y="292412"/>
                  <a:pt x="4880620" y="292412"/>
                </a:cubicBezTo>
                <a:lnTo>
                  <a:pt x="4950616" y="287212"/>
                </a:lnTo>
                <a:cubicBezTo>
                  <a:pt x="4946216" y="295345"/>
                  <a:pt x="4939150" y="307211"/>
                  <a:pt x="4929417" y="322810"/>
                </a:cubicBezTo>
                <a:lnTo>
                  <a:pt x="4922818" y="323410"/>
                </a:lnTo>
                <a:cubicBezTo>
                  <a:pt x="4918418" y="319010"/>
                  <a:pt x="4913018" y="316810"/>
                  <a:pt x="4906619" y="316810"/>
                </a:cubicBezTo>
                <a:cubicBezTo>
                  <a:pt x="4901819" y="316810"/>
                  <a:pt x="4897419" y="318077"/>
                  <a:pt x="4893419" y="320610"/>
                </a:cubicBezTo>
                <a:cubicBezTo>
                  <a:pt x="4887553" y="324210"/>
                  <a:pt x="4884620" y="329410"/>
                  <a:pt x="4884620" y="336209"/>
                </a:cubicBezTo>
                <a:lnTo>
                  <a:pt x="4884620" y="511799"/>
                </a:lnTo>
                <a:cubicBezTo>
                  <a:pt x="4884620" y="515265"/>
                  <a:pt x="4885420" y="518265"/>
                  <a:pt x="4887020" y="520798"/>
                </a:cubicBezTo>
                <a:cubicBezTo>
                  <a:pt x="4890886" y="527331"/>
                  <a:pt x="4897352" y="530597"/>
                  <a:pt x="4906419" y="530597"/>
                </a:cubicBezTo>
                <a:cubicBezTo>
                  <a:pt x="4913884" y="530597"/>
                  <a:pt x="4919884" y="527998"/>
                  <a:pt x="4924418" y="522798"/>
                </a:cubicBezTo>
                <a:lnTo>
                  <a:pt x="5027611" y="516198"/>
                </a:lnTo>
                <a:cubicBezTo>
                  <a:pt x="5031744" y="522331"/>
                  <a:pt x="5038344" y="525398"/>
                  <a:pt x="5047410" y="525398"/>
                </a:cubicBezTo>
                <a:cubicBezTo>
                  <a:pt x="5054610" y="525398"/>
                  <a:pt x="5060476" y="523398"/>
                  <a:pt x="5065009" y="519398"/>
                </a:cubicBezTo>
                <a:cubicBezTo>
                  <a:pt x="5068475" y="516465"/>
                  <a:pt x="5070209" y="512732"/>
                  <a:pt x="5070209" y="508199"/>
                </a:cubicBezTo>
                <a:lnTo>
                  <a:pt x="5071009" y="347209"/>
                </a:lnTo>
                <a:cubicBezTo>
                  <a:pt x="5071142" y="325210"/>
                  <a:pt x="5060809" y="314211"/>
                  <a:pt x="5040010" y="314211"/>
                </a:cubicBezTo>
                <a:cubicBezTo>
                  <a:pt x="5038144" y="314211"/>
                  <a:pt x="5036344" y="314277"/>
                  <a:pt x="5034611" y="314411"/>
                </a:cubicBezTo>
                <a:lnTo>
                  <a:pt x="4971815" y="319410"/>
                </a:lnTo>
                <a:cubicBezTo>
                  <a:pt x="4983014" y="305811"/>
                  <a:pt x="4991747" y="293879"/>
                  <a:pt x="4998013" y="283612"/>
                </a:cubicBezTo>
                <a:lnTo>
                  <a:pt x="5073808" y="278013"/>
                </a:lnTo>
                <a:cubicBezTo>
                  <a:pt x="5085274" y="277080"/>
                  <a:pt x="5091007" y="269747"/>
                  <a:pt x="5091007" y="256014"/>
                </a:cubicBezTo>
                <a:cubicBezTo>
                  <a:pt x="5091007" y="250548"/>
                  <a:pt x="5089807" y="246215"/>
                  <a:pt x="5087408" y="243015"/>
                </a:cubicBezTo>
                <a:cubicBezTo>
                  <a:pt x="5083941" y="238349"/>
                  <a:pt x="5079208" y="236149"/>
                  <a:pt x="5073208" y="236415"/>
                </a:cubicBezTo>
                <a:close/>
                <a:moveTo>
                  <a:pt x="2500616" y="235415"/>
                </a:moveTo>
                <a:cubicBezTo>
                  <a:pt x="2483951" y="235415"/>
                  <a:pt x="2475618" y="242415"/>
                  <a:pt x="2475618" y="256414"/>
                </a:cubicBezTo>
                <a:cubicBezTo>
                  <a:pt x="2475618" y="257214"/>
                  <a:pt x="2475684" y="258614"/>
                  <a:pt x="2475818" y="260614"/>
                </a:cubicBezTo>
                <a:cubicBezTo>
                  <a:pt x="2476618" y="274746"/>
                  <a:pt x="2477218" y="288879"/>
                  <a:pt x="2477618" y="303011"/>
                </a:cubicBezTo>
                <a:lnTo>
                  <a:pt x="2466019" y="303811"/>
                </a:lnTo>
                <a:cubicBezTo>
                  <a:pt x="2381757" y="310211"/>
                  <a:pt x="2335760" y="313944"/>
                  <a:pt x="2328027" y="315011"/>
                </a:cubicBezTo>
                <a:cubicBezTo>
                  <a:pt x="2314295" y="316744"/>
                  <a:pt x="2307428" y="324410"/>
                  <a:pt x="2307428" y="338009"/>
                </a:cubicBezTo>
                <a:cubicBezTo>
                  <a:pt x="2307428" y="353875"/>
                  <a:pt x="2315028" y="361808"/>
                  <a:pt x="2330227" y="361808"/>
                </a:cubicBezTo>
                <a:cubicBezTo>
                  <a:pt x="2332227" y="361808"/>
                  <a:pt x="2348226" y="360474"/>
                  <a:pt x="2378224" y="357808"/>
                </a:cubicBezTo>
                <a:cubicBezTo>
                  <a:pt x="2408355" y="355008"/>
                  <a:pt x="2442087" y="352008"/>
                  <a:pt x="2479418" y="348809"/>
                </a:cubicBezTo>
                <a:cubicBezTo>
                  <a:pt x="2479551" y="353208"/>
                  <a:pt x="2479618" y="356741"/>
                  <a:pt x="2479618" y="359408"/>
                </a:cubicBezTo>
                <a:cubicBezTo>
                  <a:pt x="2479884" y="367541"/>
                  <a:pt x="2480084" y="372740"/>
                  <a:pt x="2480218" y="375007"/>
                </a:cubicBezTo>
                <a:cubicBezTo>
                  <a:pt x="2472752" y="372074"/>
                  <a:pt x="2465819" y="370607"/>
                  <a:pt x="2459419" y="370607"/>
                </a:cubicBezTo>
                <a:cubicBezTo>
                  <a:pt x="2446620" y="370607"/>
                  <a:pt x="2433621" y="375740"/>
                  <a:pt x="2420421" y="386006"/>
                </a:cubicBezTo>
                <a:cubicBezTo>
                  <a:pt x="2401222" y="400939"/>
                  <a:pt x="2391623" y="418404"/>
                  <a:pt x="2391623" y="438403"/>
                </a:cubicBezTo>
                <a:cubicBezTo>
                  <a:pt x="2391623" y="456669"/>
                  <a:pt x="2399556" y="473401"/>
                  <a:pt x="2415422" y="488600"/>
                </a:cubicBezTo>
                <a:cubicBezTo>
                  <a:pt x="2430221" y="502732"/>
                  <a:pt x="2444553" y="509799"/>
                  <a:pt x="2458419" y="509799"/>
                </a:cubicBezTo>
                <a:cubicBezTo>
                  <a:pt x="2461485" y="509799"/>
                  <a:pt x="2465018" y="509399"/>
                  <a:pt x="2469018" y="508599"/>
                </a:cubicBezTo>
                <a:cubicBezTo>
                  <a:pt x="2462352" y="526864"/>
                  <a:pt x="2451953" y="541730"/>
                  <a:pt x="2437820" y="553196"/>
                </a:cubicBezTo>
                <a:cubicBezTo>
                  <a:pt x="2428754" y="560529"/>
                  <a:pt x="2424221" y="567329"/>
                  <a:pt x="2424221" y="573595"/>
                </a:cubicBezTo>
                <a:cubicBezTo>
                  <a:pt x="2424221" y="577461"/>
                  <a:pt x="2425555" y="581194"/>
                  <a:pt x="2428221" y="584794"/>
                </a:cubicBezTo>
                <a:cubicBezTo>
                  <a:pt x="2431421" y="589061"/>
                  <a:pt x="2436087" y="591194"/>
                  <a:pt x="2442220" y="591194"/>
                </a:cubicBezTo>
                <a:cubicBezTo>
                  <a:pt x="2448620" y="591194"/>
                  <a:pt x="2456553" y="587661"/>
                  <a:pt x="2466019" y="580594"/>
                </a:cubicBezTo>
                <a:cubicBezTo>
                  <a:pt x="2501217" y="554329"/>
                  <a:pt x="2519748" y="516932"/>
                  <a:pt x="2521615" y="468401"/>
                </a:cubicBezTo>
                <a:cubicBezTo>
                  <a:pt x="2525882" y="459602"/>
                  <a:pt x="2528015" y="446469"/>
                  <a:pt x="2528015" y="429004"/>
                </a:cubicBezTo>
                <a:cubicBezTo>
                  <a:pt x="2528015" y="417671"/>
                  <a:pt x="2527615" y="389739"/>
                  <a:pt x="2526815" y="345209"/>
                </a:cubicBezTo>
                <a:lnTo>
                  <a:pt x="2534415" y="344609"/>
                </a:lnTo>
                <a:lnTo>
                  <a:pt x="2550213" y="343609"/>
                </a:lnTo>
                <a:cubicBezTo>
                  <a:pt x="2583945" y="341342"/>
                  <a:pt x="2605544" y="339942"/>
                  <a:pt x="2615009" y="339409"/>
                </a:cubicBezTo>
                <a:cubicBezTo>
                  <a:pt x="2622076" y="339009"/>
                  <a:pt x="2626675" y="338476"/>
                  <a:pt x="2628809" y="337809"/>
                </a:cubicBezTo>
                <a:cubicBezTo>
                  <a:pt x="2638142" y="334476"/>
                  <a:pt x="2642808" y="326943"/>
                  <a:pt x="2642808" y="315211"/>
                </a:cubicBezTo>
                <a:cubicBezTo>
                  <a:pt x="2642808" y="309078"/>
                  <a:pt x="2641274" y="303945"/>
                  <a:pt x="2638208" y="299812"/>
                </a:cubicBezTo>
                <a:cubicBezTo>
                  <a:pt x="2634341" y="294745"/>
                  <a:pt x="2629009" y="292212"/>
                  <a:pt x="2622209" y="292212"/>
                </a:cubicBezTo>
                <a:cubicBezTo>
                  <a:pt x="2620876" y="292212"/>
                  <a:pt x="2619142" y="292279"/>
                  <a:pt x="2617009" y="292412"/>
                </a:cubicBezTo>
                <a:cubicBezTo>
                  <a:pt x="2611676" y="292945"/>
                  <a:pt x="2602944" y="293612"/>
                  <a:pt x="2590811" y="294412"/>
                </a:cubicBezTo>
                <a:cubicBezTo>
                  <a:pt x="2568679" y="296012"/>
                  <a:pt x="2547214" y="297612"/>
                  <a:pt x="2526415" y="299212"/>
                </a:cubicBezTo>
                <a:lnTo>
                  <a:pt x="2526215" y="294812"/>
                </a:lnTo>
                <a:cubicBezTo>
                  <a:pt x="2525548" y="271613"/>
                  <a:pt x="2525215" y="259547"/>
                  <a:pt x="2525215" y="258614"/>
                </a:cubicBezTo>
                <a:cubicBezTo>
                  <a:pt x="2525082" y="243148"/>
                  <a:pt x="2516882" y="235415"/>
                  <a:pt x="2500616" y="235415"/>
                </a:cubicBezTo>
                <a:close/>
                <a:moveTo>
                  <a:pt x="877441" y="233816"/>
                </a:moveTo>
                <a:cubicBezTo>
                  <a:pt x="866108" y="233816"/>
                  <a:pt x="858775" y="240082"/>
                  <a:pt x="855442" y="252614"/>
                </a:cubicBezTo>
                <a:cubicBezTo>
                  <a:pt x="851976" y="265814"/>
                  <a:pt x="847643" y="279213"/>
                  <a:pt x="842443" y="292812"/>
                </a:cubicBezTo>
                <a:cubicBezTo>
                  <a:pt x="830844" y="323343"/>
                  <a:pt x="819778" y="347075"/>
                  <a:pt x="809245" y="364008"/>
                </a:cubicBezTo>
                <a:cubicBezTo>
                  <a:pt x="803379" y="373340"/>
                  <a:pt x="800446" y="380207"/>
                  <a:pt x="800446" y="384606"/>
                </a:cubicBezTo>
                <a:cubicBezTo>
                  <a:pt x="800446" y="389806"/>
                  <a:pt x="802512" y="393872"/>
                  <a:pt x="806645" y="396806"/>
                </a:cubicBezTo>
                <a:cubicBezTo>
                  <a:pt x="809578" y="398939"/>
                  <a:pt x="812712" y="400005"/>
                  <a:pt x="816045" y="400005"/>
                </a:cubicBezTo>
                <a:cubicBezTo>
                  <a:pt x="827111" y="400005"/>
                  <a:pt x="841576" y="384806"/>
                  <a:pt x="859442" y="354408"/>
                </a:cubicBezTo>
                <a:lnTo>
                  <a:pt x="873241" y="353208"/>
                </a:lnTo>
                <a:cubicBezTo>
                  <a:pt x="858042" y="398405"/>
                  <a:pt x="838310" y="434270"/>
                  <a:pt x="814045" y="460802"/>
                </a:cubicBezTo>
                <a:cubicBezTo>
                  <a:pt x="808179" y="467201"/>
                  <a:pt x="804779" y="471068"/>
                  <a:pt x="803845" y="472401"/>
                </a:cubicBezTo>
                <a:cubicBezTo>
                  <a:pt x="801179" y="476001"/>
                  <a:pt x="799846" y="479601"/>
                  <a:pt x="799846" y="483200"/>
                </a:cubicBezTo>
                <a:cubicBezTo>
                  <a:pt x="799846" y="486533"/>
                  <a:pt x="801246" y="489600"/>
                  <a:pt x="804046" y="492400"/>
                </a:cubicBezTo>
                <a:cubicBezTo>
                  <a:pt x="806979" y="495333"/>
                  <a:pt x="810445" y="496799"/>
                  <a:pt x="814445" y="496799"/>
                </a:cubicBezTo>
                <a:cubicBezTo>
                  <a:pt x="818978" y="496799"/>
                  <a:pt x="824044" y="494400"/>
                  <a:pt x="829644" y="489600"/>
                </a:cubicBezTo>
                <a:cubicBezTo>
                  <a:pt x="851776" y="470934"/>
                  <a:pt x="871508" y="446003"/>
                  <a:pt x="888840" y="414804"/>
                </a:cubicBezTo>
                <a:cubicBezTo>
                  <a:pt x="901240" y="392672"/>
                  <a:pt x="910305" y="370940"/>
                  <a:pt x="916039" y="349608"/>
                </a:cubicBezTo>
                <a:lnTo>
                  <a:pt x="929038" y="348609"/>
                </a:lnTo>
                <a:cubicBezTo>
                  <a:pt x="912905" y="426337"/>
                  <a:pt x="881241" y="489733"/>
                  <a:pt x="834044" y="538797"/>
                </a:cubicBezTo>
                <a:cubicBezTo>
                  <a:pt x="828844" y="544263"/>
                  <a:pt x="826244" y="549396"/>
                  <a:pt x="826244" y="554196"/>
                </a:cubicBezTo>
                <a:cubicBezTo>
                  <a:pt x="826244" y="557529"/>
                  <a:pt x="827511" y="560729"/>
                  <a:pt x="830044" y="563795"/>
                </a:cubicBezTo>
                <a:cubicBezTo>
                  <a:pt x="832977" y="567529"/>
                  <a:pt x="836710" y="569395"/>
                  <a:pt x="841243" y="569395"/>
                </a:cubicBezTo>
                <a:cubicBezTo>
                  <a:pt x="846843" y="569395"/>
                  <a:pt x="852309" y="567062"/>
                  <a:pt x="857642" y="562395"/>
                </a:cubicBezTo>
                <a:cubicBezTo>
                  <a:pt x="894707" y="530131"/>
                  <a:pt x="923105" y="491400"/>
                  <a:pt x="942837" y="446203"/>
                </a:cubicBezTo>
                <a:cubicBezTo>
                  <a:pt x="956969" y="413671"/>
                  <a:pt x="966169" y="379940"/>
                  <a:pt x="970435" y="345009"/>
                </a:cubicBezTo>
                <a:lnTo>
                  <a:pt x="974635" y="344809"/>
                </a:lnTo>
                <a:cubicBezTo>
                  <a:pt x="975702" y="344675"/>
                  <a:pt x="976368" y="344609"/>
                  <a:pt x="976635" y="344609"/>
                </a:cubicBezTo>
                <a:cubicBezTo>
                  <a:pt x="982101" y="344609"/>
                  <a:pt x="984834" y="349008"/>
                  <a:pt x="984834" y="357808"/>
                </a:cubicBezTo>
                <a:cubicBezTo>
                  <a:pt x="984834" y="404072"/>
                  <a:pt x="978568" y="450802"/>
                  <a:pt x="966035" y="497999"/>
                </a:cubicBezTo>
                <a:cubicBezTo>
                  <a:pt x="960436" y="519331"/>
                  <a:pt x="955370" y="534264"/>
                  <a:pt x="950837" y="542797"/>
                </a:cubicBezTo>
                <a:cubicBezTo>
                  <a:pt x="948303" y="547463"/>
                  <a:pt x="944904" y="549796"/>
                  <a:pt x="940637" y="549796"/>
                </a:cubicBezTo>
                <a:cubicBezTo>
                  <a:pt x="935837" y="549796"/>
                  <a:pt x="928838" y="547996"/>
                  <a:pt x="919638" y="544397"/>
                </a:cubicBezTo>
                <a:cubicBezTo>
                  <a:pt x="915372" y="542663"/>
                  <a:pt x="911505" y="541797"/>
                  <a:pt x="908039" y="541797"/>
                </a:cubicBezTo>
                <a:cubicBezTo>
                  <a:pt x="902973" y="541797"/>
                  <a:pt x="899040" y="543663"/>
                  <a:pt x="896240" y="547396"/>
                </a:cubicBezTo>
                <a:cubicBezTo>
                  <a:pt x="894373" y="549930"/>
                  <a:pt x="893440" y="552663"/>
                  <a:pt x="893440" y="555596"/>
                </a:cubicBezTo>
                <a:cubicBezTo>
                  <a:pt x="893440" y="560929"/>
                  <a:pt x="896173" y="565929"/>
                  <a:pt x="901639" y="570595"/>
                </a:cubicBezTo>
                <a:cubicBezTo>
                  <a:pt x="905106" y="573261"/>
                  <a:pt x="910439" y="576795"/>
                  <a:pt x="917639" y="581194"/>
                </a:cubicBezTo>
                <a:cubicBezTo>
                  <a:pt x="935237" y="591727"/>
                  <a:pt x="948637" y="596993"/>
                  <a:pt x="957836" y="596993"/>
                </a:cubicBezTo>
                <a:cubicBezTo>
                  <a:pt x="970769" y="596993"/>
                  <a:pt x="980901" y="590394"/>
                  <a:pt x="988234" y="577195"/>
                </a:cubicBezTo>
                <a:cubicBezTo>
                  <a:pt x="996634" y="561996"/>
                  <a:pt x="1004567" y="536997"/>
                  <a:pt x="1012033" y="502199"/>
                </a:cubicBezTo>
                <a:cubicBezTo>
                  <a:pt x="1023365" y="448469"/>
                  <a:pt x="1029032" y="396672"/>
                  <a:pt x="1029032" y="346809"/>
                </a:cubicBezTo>
                <a:cubicBezTo>
                  <a:pt x="1029032" y="331610"/>
                  <a:pt x="1026499" y="320610"/>
                  <a:pt x="1021432" y="313811"/>
                </a:cubicBezTo>
                <a:cubicBezTo>
                  <a:pt x="1015299" y="305811"/>
                  <a:pt x="1004767" y="301811"/>
                  <a:pt x="989834" y="301811"/>
                </a:cubicBezTo>
                <a:cubicBezTo>
                  <a:pt x="987168" y="301811"/>
                  <a:pt x="984568" y="301945"/>
                  <a:pt x="982035" y="302211"/>
                </a:cubicBezTo>
                <a:lnTo>
                  <a:pt x="882441" y="310611"/>
                </a:lnTo>
                <a:cubicBezTo>
                  <a:pt x="894973" y="281279"/>
                  <a:pt x="901240" y="262680"/>
                  <a:pt x="901240" y="254814"/>
                </a:cubicBezTo>
                <a:cubicBezTo>
                  <a:pt x="901240" y="246681"/>
                  <a:pt x="897506" y="240748"/>
                  <a:pt x="890040" y="237015"/>
                </a:cubicBezTo>
                <a:cubicBezTo>
                  <a:pt x="885907" y="234882"/>
                  <a:pt x="881707" y="233816"/>
                  <a:pt x="877441" y="233816"/>
                </a:cubicBezTo>
                <a:close/>
                <a:moveTo>
                  <a:pt x="1670393" y="232416"/>
                </a:moveTo>
                <a:cubicBezTo>
                  <a:pt x="1664793" y="232416"/>
                  <a:pt x="1659660" y="233816"/>
                  <a:pt x="1654993" y="236615"/>
                </a:cubicBezTo>
                <a:cubicBezTo>
                  <a:pt x="1648194" y="240748"/>
                  <a:pt x="1644794" y="246748"/>
                  <a:pt x="1644794" y="254614"/>
                </a:cubicBezTo>
                <a:lnTo>
                  <a:pt x="1644794" y="327210"/>
                </a:lnTo>
                <a:lnTo>
                  <a:pt x="1598397" y="330810"/>
                </a:lnTo>
                <a:cubicBezTo>
                  <a:pt x="1605463" y="312677"/>
                  <a:pt x="1608996" y="299545"/>
                  <a:pt x="1608996" y="291412"/>
                </a:cubicBezTo>
                <a:cubicBezTo>
                  <a:pt x="1608996" y="281279"/>
                  <a:pt x="1604797" y="274213"/>
                  <a:pt x="1596397" y="270213"/>
                </a:cubicBezTo>
                <a:cubicBezTo>
                  <a:pt x="1591997" y="268080"/>
                  <a:pt x="1587398" y="267014"/>
                  <a:pt x="1582598" y="267014"/>
                </a:cubicBezTo>
                <a:cubicBezTo>
                  <a:pt x="1570599" y="267014"/>
                  <a:pt x="1562599" y="273680"/>
                  <a:pt x="1558600" y="287012"/>
                </a:cubicBezTo>
                <a:cubicBezTo>
                  <a:pt x="1546867" y="325677"/>
                  <a:pt x="1532535" y="359208"/>
                  <a:pt x="1515602" y="387606"/>
                </a:cubicBezTo>
                <a:cubicBezTo>
                  <a:pt x="1510002" y="396939"/>
                  <a:pt x="1507203" y="403938"/>
                  <a:pt x="1507203" y="408605"/>
                </a:cubicBezTo>
                <a:cubicBezTo>
                  <a:pt x="1507203" y="414605"/>
                  <a:pt x="1509802" y="419271"/>
                  <a:pt x="1515002" y="422604"/>
                </a:cubicBezTo>
                <a:cubicBezTo>
                  <a:pt x="1518602" y="424871"/>
                  <a:pt x="1522268" y="426004"/>
                  <a:pt x="1526002" y="426004"/>
                </a:cubicBezTo>
                <a:cubicBezTo>
                  <a:pt x="1537601" y="426004"/>
                  <a:pt x="1553800" y="409805"/>
                  <a:pt x="1574599" y="377407"/>
                </a:cubicBezTo>
                <a:lnTo>
                  <a:pt x="1644794" y="372207"/>
                </a:lnTo>
                <a:lnTo>
                  <a:pt x="1644794" y="425604"/>
                </a:lnTo>
                <a:lnTo>
                  <a:pt x="1562399" y="431203"/>
                </a:lnTo>
                <a:cubicBezTo>
                  <a:pt x="1550133" y="432003"/>
                  <a:pt x="1544000" y="439136"/>
                  <a:pt x="1544000" y="452602"/>
                </a:cubicBezTo>
                <a:cubicBezTo>
                  <a:pt x="1544000" y="469268"/>
                  <a:pt x="1550867" y="477134"/>
                  <a:pt x="1564599" y="476201"/>
                </a:cubicBezTo>
                <a:lnTo>
                  <a:pt x="1644794" y="471001"/>
                </a:lnTo>
                <a:lnTo>
                  <a:pt x="1644794" y="530797"/>
                </a:lnTo>
                <a:lnTo>
                  <a:pt x="1511602" y="536397"/>
                </a:lnTo>
                <a:cubicBezTo>
                  <a:pt x="1498803" y="536930"/>
                  <a:pt x="1492404" y="544930"/>
                  <a:pt x="1492404" y="560396"/>
                </a:cubicBezTo>
                <a:cubicBezTo>
                  <a:pt x="1492404" y="567595"/>
                  <a:pt x="1494270" y="573261"/>
                  <a:pt x="1498003" y="577395"/>
                </a:cubicBezTo>
                <a:cubicBezTo>
                  <a:pt x="1501870" y="581661"/>
                  <a:pt x="1506536" y="583594"/>
                  <a:pt x="1512002" y="583194"/>
                </a:cubicBezTo>
                <a:lnTo>
                  <a:pt x="1513002" y="583194"/>
                </a:lnTo>
                <a:lnTo>
                  <a:pt x="1827783" y="570795"/>
                </a:lnTo>
                <a:cubicBezTo>
                  <a:pt x="1831383" y="570662"/>
                  <a:pt x="1834516" y="569862"/>
                  <a:pt x="1837182" y="568395"/>
                </a:cubicBezTo>
                <a:cubicBezTo>
                  <a:pt x="1844382" y="564395"/>
                  <a:pt x="1847982" y="557329"/>
                  <a:pt x="1847982" y="547196"/>
                </a:cubicBezTo>
                <a:cubicBezTo>
                  <a:pt x="1847982" y="530531"/>
                  <a:pt x="1841382" y="522531"/>
                  <a:pt x="1828183" y="523198"/>
                </a:cubicBezTo>
                <a:lnTo>
                  <a:pt x="1826183" y="523398"/>
                </a:lnTo>
                <a:lnTo>
                  <a:pt x="1696791" y="528598"/>
                </a:lnTo>
                <a:lnTo>
                  <a:pt x="1696791" y="467401"/>
                </a:lnTo>
                <a:lnTo>
                  <a:pt x="1775386" y="462202"/>
                </a:lnTo>
                <a:cubicBezTo>
                  <a:pt x="1787919" y="461402"/>
                  <a:pt x="1794185" y="453535"/>
                  <a:pt x="1794185" y="438603"/>
                </a:cubicBezTo>
                <a:cubicBezTo>
                  <a:pt x="1794185" y="431403"/>
                  <a:pt x="1792119" y="425804"/>
                  <a:pt x="1787985" y="421804"/>
                </a:cubicBezTo>
                <a:cubicBezTo>
                  <a:pt x="1784519" y="418471"/>
                  <a:pt x="1780119" y="416804"/>
                  <a:pt x="1774786" y="416804"/>
                </a:cubicBezTo>
                <a:cubicBezTo>
                  <a:pt x="1774120" y="416804"/>
                  <a:pt x="1773653" y="416804"/>
                  <a:pt x="1773386" y="416804"/>
                </a:cubicBezTo>
                <a:lnTo>
                  <a:pt x="1696791" y="422004"/>
                </a:lnTo>
                <a:lnTo>
                  <a:pt x="1696791" y="368407"/>
                </a:lnTo>
                <a:lnTo>
                  <a:pt x="1790585" y="361608"/>
                </a:lnTo>
                <a:cubicBezTo>
                  <a:pt x="1802851" y="360674"/>
                  <a:pt x="1808984" y="352542"/>
                  <a:pt x="1808984" y="337209"/>
                </a:cubicBezTo>
                <a:cubicBezTo>
                  <a:pt x="1808984" y="322810"/>
                  <a:pt x="1802518" y="315611"/>
                  <a:pt x="1789585" y="315611"/>
                </a:cubicBezTo>
                <a:cubicBezTo>
                  <a:pt x="1788519" y="315611"/>
                  <a:pt x="1787786" y="315611"/>
                  <a:pt x="1787385" y="315611"/>
                </a:cubicBezTo>
                <a:lnTo>
                  <a:pt x="1696791" y="323010"/>
                </a:lnTo>
                <a:lnTo>
                  <a:pt x="1696791" y="254614"/>
                </a:lnTo>
                <a:cubicBezTo>
                  <a:pt x="1696791" y="247681"/>
                  <a:pt x="1694125" y="242148"/>
                  <a:pt x="1688792" y="238015"/>
                </a:cubicBezTo>
                <a:cubicBezTo>
                  <a:pt x="1683725" y="234282"/>
                  <a:pt x="1677592" y="232416"/>
                  <a:pt x="1670393" y="232416"/>
                </a:cubicBezTo>
                <a:close/>
                <a:moveTo>
                  <a:pt x="514063" y="228416"/>
                </a:moveTo>
                <a:cubicBezTo>
                  <a:pt x="509130" y="228416"/>
                  <a:pt x="504664" y="229482"/>
                  <a:pt x="500664" y="231616"/>
                </a:cubicBezTo>
                <a:cubicBezTo>
                  <a:pt x="494664" y="234949"/>
                  <a:pt x="491664" y="239882"/>
                  <a:pt x="491664" y="246415"/>
                </a:cubicBezTo>
                <a:lnTo>
                  <a:pt x="491664" y="279013"/>
                </a:lnTo>
                <a:lnTo>
                  <a:pt x="419069" y="285012"/>
                </a:lnTo>
                <a:cubicBezTo>
                  <a:pt x="407870" y="285946"/>
                  <a:pt x="402270" y="292079"/>
                  <a:pt x="402270" y="303411"/>
                </a:cubicBezTo>
                <a:cubicBezTo>
                  <a:pt x="402270" y="310744"/>
                  <a:pt x="404270" y="316277"/>
                  <a:pt x="408270" y="320010"/>
                </a:cubicBezTo>
                <a:cubicBezTo>
                  <a:pt x="411336" y="322943"/>
                  <a:pt x="415136" y="324410"/>
                  <a:pt x="419669" y="324410"/>
                </a:cubicBezTo>
                <a:cubicBezTo>
                  <a:pt x="420202" y="324410"/>
                  <a:pt x="421069" y="324343"/>
                  <a:pt x="422269" y="324210"/>
                </a:cubicBezTo>
                <a:lnTo>
                  <a:pt x="491664" y="318410"/>
                </a:lnTo>
                <a:lnTo>
                  <a:pt x="491664" y="344809"/>
                </a:lnTo>
                <a:lnTo>
                  <a:pt x="479865" y="345809"/>
                </a:lnTo>
                <a:cubicBezTo>
                  <a:pt x="475732" y="342876"/>
                  <a:pt x="470866" y="341409"/>
                  <a:pt x="465266" y="341409"/>
                </a:cubicBezTo>
                <a:cubicBezTo>
                  <a:pt x="460466" y="341409"/>
                  <a:pt x="456133" y="342542"/>
                  <a:pt x="452267" y="344809"/>
                </a:cubicBezTo>
                <a:cubicBezTo>
                  <a:pt x="446801" y="348009"/>
                  <a:pt x="444067" y="352608"/>
                  <a:pt x="444067" y="358608"/>
                </a:cubicBezTo>
                <a:lnTo>
                  <a:pt x="444067" y="516398"/>
                </a:lnTo>
                <a:cubicBezTo>
                  <a:pt x="444067" y="519331"/>
                  <a:pt x="444734" y="521931"/>
                  <a:pt x="446067" y="524198"/>
                </a:cubicBezTo>
                <a:cubicBezTo>
                  <a:pt x="449800" y="530464"/>
                  <a:pt x="456200" y="533597"/>
                  <a:pt x="465266" y="533597"/>
                </a:cubicBezTo>
                <a:cubicBezTo>
                  <a:pt x="476332" y="533597"/>
                  <a:pt x="483265" y="529331"/>
                  <a:pt x="486065" y="520798"/>
                </a:cubicBezTo>
                <a:lnTo>
                  <a:pt x="554061" y="516998"/>
                </a:lnTo>
                <a:cubicBezTo>
                  <a:pt x="556061" y="526331"/>
                  <a:pt x="563060" y="530997"/>
                  <a:pt x="575059" y="530997"/>
                </a:cubicBezTo>
                <a:cubicBezTo>
                  <a:pt x="583059" y="530997"/>
                  <a:pt x="588992" y="528598"/>
                  <a:pt x="592858" y="523798"/>
                </a:cubicBezTo>
                <a:cubicBezTo>
                  <a:pt x="595258" y="520998"/>
                  <a:pt x="596458" y="517665"/>
                  <a:pt x="596458" y="513798"/>
                </a:cubicBezTo>
                <a:lnTo>
                  <a:pt x="596458" y="366007"/>
                </a:lnTo>
                <a:cubicBezTo>
                  <a:pt x="596458" y="347609"/>
                  <a:pt x="587792" y="338409"/>
                  <a:pt x="570460" y="338409"/>
                </a:cubicBezTo>
                <a:cubicBezTo>
                  <a:pt x="568860" y="338409"/>
                  <a:pt x="567260" y="338476"/>
                  <a:pt x="565660" y="338609"/>
                </a:cubicBezTo>
                <a:lnTo>
                  <a:pt x="537062" y="341009"/>
                </a:lnTo>
                <a:lnTo>
                  <a:pt x="537062" y="314611"/>
                </a:lnTo>
                <a:lnTo>
                  <a:pt x="601858" y="309011"/>
                </a:lnTo>
                <a:cubicBezTo>
                  <a:pt x="613057" y="308078"/>
                  <a:pt x="618657" y="301278"/>
                  <a:pt x="618657" y="288612"/>
                </a:cubicBezTo>
                <a:cubicBezTo>
                  <a:pt x="618657" y="284079"/>
                  <a:pt x="617590" y="280279"/>
                  <a:pt x="615457" y="277213"/>
                </a:cubicBezTo>
                <a:cubicBezTo>
                  <a:pt x="611724" y="272013"/>
                  <a:pt x="606657" y="269613"/>
                  <a:pt x="600258" y="270013"/>
                </a:cubicBezTo>
                <a:cubicBezTo>
                  <a:pt x="599858" y="270013"/>
                  <a:pt x="598991" y="270080"/>
                  <a:pt x="597658" y="270213"/>
                </a:cubicBezTo>
                <a:lnTo>
                  <a:pt x="537062" y="275213"/>
                </a:lnTo>
                <a:lnTo>
                  <a:pt x="537062" y="246415"/>
                </a:lnTo>
                <a:cubicBezTo>
                  <a:pt x="537062" y="241082"/>
                  <a:pt x="534929" y="236749"/>
                  <a:pt x="530662" y="233416"/>
                </a:cubicBezTo>
                <a:cubicBezTo>
                  <a:pt x="526129" y="230082"/>
                  <a:pt x="520596" y="228416"/>
                  <a:pt x="514063" y="228416"/>
                </a:cubicBezTo>
                <a:close/>
                <a:moveTo>
                  <a:pt x="755048" y="227216"/>
                </a:moveTo>
                <a:cubicBezTo>
                  <a:pt x="747582" y="227216"/>
                  <a:pt x="741716" y="229416"/>
                  <a:pt x="737449" y="233816"/>
                </a:cubicBezTo>
                <a:cubicBezTo>
                  <a:pt x="734650" y="236882"/>
                  <a:pt x="733250" y="240682"/>
                  <a:pt x="733250" y="245215"/>
                </a:cubicBezTo>
                <a:lnTo>
                  <a:pt x="733250" y="317410"/>
                </a:lnTo>
                <a:lnTo>
                  <a:pt x="715651" y="319610"/>
                </a:lnTo>
                <a:cubicBezTo>
                  <a:pt x="718317" y="303478"/>
                  <a:pt x="719651" y="293345"/>
                  <a:pt x="719651" y="289212"/>
                </a:cubicBezTo>
                <a:cubicBezTo>
                  <a:pt x="719651" y="274813"/>
                  <a:pt x="712451" y="267613"/>
                  <a:pt x="698052" y="267613"/>
                </a:cubicBezTo>
                <a:cubicBezTo>
                  <a:pt x="685519" y="267613"/>
                  <a:pt x="678520" y="274746"/>
                  <a:pt x="677053" y="289012"/>
                </a:cubicBezTo>
                <a:cubicBezTo>
                  <a:pt x="673720" y="321277"/>
                  <a:pt x="668320" y="352075"/>
                  <a:pt x="660854" y="381407"/>
                </a:cubicBezTo>
                <a:cubicBezTo>
                  <a:pt x="658988" y="388739"/>
                  <a:pt x="658054" y="393472"/>
                  <a:pt x="658054" y="395606"/>
                </a:cubicBezTo>
                <a:cubicBezTo>
                  <a:pt x="658054" y="403205"/>
                  <a:pt x="661121" y="408272"/>
                  <a:pt x="667254" y="410805"/>
                </a:cubicBezTo>
                <a:cubicBezTo>
                  <a:pt x="670187" y="412138"/>
                  <a:pt x="673053" y="412805"/>
                  <a:pt x="675853" y="412805"/>
                </a:cubicBezTo>
                <a:cubicBezTo>
                  <a:pt x="681986" y="412805"/>
                  <a:pt x="687119" y="409071"/>
                  <a:pt x="691252" y="401605"/>
                </a:cubicBezTo>
                <a:cubicBezTo>
                  <a:pt x="695252" y="394139"/>
                  <a:pt x="698985" y="384606"/>
                  <a:pt x="702452" y="373007"/>
                </a:cubicBezTo>
                <a:cubicBezTo>
                  <a:pt x="703785" y="368741"/>
                  <a:pt x="704785" y="365541"/>
                  <a:pt x="705451" y="363408"/>
                </a:cubicBezTo>
                <a:lnTo>
                  <a:pt x="731650" y="360208"/>
                </a:lnTo>
                <a:lnTo>
                  <a:pt x="731650" y="432603"/>
                </a:lnTo>
                <a:cubicBezTo>
                  <a:pt x="714584" y="439270"/>
                  <a:pt x="699318" y="444669"/>
                  <a:pt x="685853" y="448802"/>
                </a:cubicBezTo>
                <a:cubicBezTo>
                  <a:pt x="677587" y="451336"/>
                  <a:pt x="672320" y="453335"/>
                  <a:pt x="670054" y="454802"/>
                </a:cubicBezTo>
                <a:cubicBezTo>
                  <a:pt x="663521" y="459068"/>
                  <a:pt x="660254" y="465001"/>
                  <a:pt x="660254" y="472601"/>
                </a:cubicBezTo>
                <a:cubicBezTo>
                  <a:pt x="660254" y="476201"/>
                  <a:pt x="660988" y="479801"/>
                  <a:pt x="662454" y="483400"/>
                </a:cubicBezTo>
                <a:cubicBezTo>
                  <a:pt x="666454" y="493266"/>
                  <a:pt x="673320" y="498199"/>
                  <a:pt x="683053" y="498199"/>
                </a:cubicBezTo>
                <a:cubicBezTo>
                  <a:pt x="688519" y="498199"/>
                  <a:pt x="704718" y="492000"/>
                  <a:pt x="731650" y="479601"/>
                </a:cubicBezTo>
                <a:lnTo>
                  <a:pt x="731650" y="581794"/>
                </a:lnTo>
                <a:cubicBezTo>
                  <a:pt x="731650" y="585527"/>
                  <a:pt x="732450" y="588661"/>
                  <a:pt x="734050" y="591194"/>
                </a:cubicBezTo>
                <a:cubicBezTo>
                  <a:pt x="737916" y="597593"/>
                  <a:pt x="744316" y="600793"/>
                  <a:pt x="753249" y="600793"/>
                </a:cubicBezTo>
                <a:cubicBezTo>
                  <a:pt x="760981" y="600793"/>
                  <a:pt x="767048" y="598460"/>
                  <a:pt x="771447" y="593794"/>
                </a:cubicBezTo>
                <a:cubicBezTo>
                  <a:pt x="774381" y="590594"/>
                  <a:pt x="775847" y="586594"/>
                  <a:pt x="775847" y="581794"/>
                </a:cubicBezTo>
                <a:lnTo>
                  <a:pt x="775847" y="457202"/>
                </a:lnTo>
                <a:cubicBezTo>
                  <a:pt x="791313" y="448402"/>
                  <a:pt x="802246" y="441803"/>
                  <a:pt x="808645" y="437403"/>
                </a:cubicBezTo>
                <a:cubicBezTo>
                  <a:pt x="816245" y="432070"/>
                  <a:pt x="820044" y="426204"/>
                  <a:pt x="820044" y="419804"/>
                </a:cubicBezTo>
                <a:cubicBezTo>
                  <a:pt x="820044" y="416338"/>
                  <a:pt x="818978" y="413138"/>
                  <a:pt x="816845" y="410205"/>
                </a:cubicBezTo>
                <a:cubicBezTo>
                  <a:pt x="813645" y="405672"/>
                  <a:pt x="809378" y="403405"/>
                  <a:pt x="804046" y="403405"/>
                </a:cubicBezTo>
                <a:cubicBezTo>
                  <a:pt x="799379" y="403405"/>
                  <a:pt x="794379" y="404738"/>
                  <a:pt x="789046" y="407405"/>
                </a:cubicBezTo>
                <a:cubicBezTo>
                  <a:pt x="782113" y="410871"/>
                  <a:pt x="777714" y="413005"/>
                  <a:pt x="775847" y="413805"/>
                </a:cubicBezTo>
                <a:lnTo>
                  <a:pt x="775847" y="355008"/>
                </a:lnTo>
                <a:lnTo>
                  <a:pt x="799246" y="352208"/>
                </a:lnTo>
                <a:cubicBezTo>
                  <a:pt x="810712" y="350742"/>
                  <a:pt x="816445" y="343676"/>
                  <a:pt x="816445" y="331010"/>
                </a:cubicBezTo>
                <a:cubicBezTo>
                  <a:pt x="816445" y="327676"/>
                  <a:pt x="815978" y="324743"/>
                  <a:pt x="815045" y="322210"/>
                </a:cubicBezTo>
                <a:cubicBezTo>
                  <a:pt x="811845" y="313677"/>
                  <a:pt x="805712" y="309411"/>
                  <a:pt x="796646" y="309411"/>
                </a:cubicBezTo>
                <a:cubicBezTo>
                  <a:pt x="795846" y="309411"/>
                  <a:pt x="795179" y="309478"/>
                  <a:pt x="794646" y="309611"/>
                </a:cubicBezTo>
                <a:lnTo>
                  <a:pt x="775847" y="312011"/>
                </a:lnTo>
                <a:lnTo>
                  <a:pt x="775847" y="245215"/>
                </a:lnTo>
                <a:cubicBezTo>
                  <a:pt x="775847" y="241615"/>
                  <a:pt x="774981" y="238482"/>
                  <a:pt x="773247" y="235815"/>
                </a:cubicBezTo>
                <a:cubicBezTo>
                  <a:pt x="769514" y="230082"/>
                  <a:pt x="763448" y="227216"/>
                  <a:pt x="755048" y="227216"/>
                </a:cubicBezTo>
                <a:close/>
                <a:moveTo>
                  <a:pt x="2064043" y="223816"/>
                </a:moveTo>
                <a:cubicBezTo>
                  <a:pt x="2046711" y="223816"/>
                  <a:pt x="2038045" y="230549"/>
                  <a:pt x="2038045" y="244015"/>
                </a:cubicBezTo>
                <a:lnTo>
                  <a:pt x="2038045" y="271013"/>
                </a:lnTo>
                <a:lnTo>
                  <a:pt x="1914452" y="278013"/>
                </a:lnTo>
                <a:cubicBezTo>
                  <a:pt x="1903253" y="278679"/>
                  <a:pt x="1897653" y="285279"/>
                  <a:pt x="1897653" y="297812"/>
                </a:cubicBezTo>
                <a:cubicBezTo>
                  <a:pt x="1897653" y="303811"/>
                  <a:pt x="1899653" y="308544"/>
                  <a:pt x="1903653" y="312011"/>
                </a:cubicBezTo>
                <a:cubicBezTo>
                  <a:pt x="1907119" y="314811"/>
                  <a:pt x="1910852" y="316077"/>
                  <a:pt x="1914852" y="315811"/>
                </a:cubicBezTo>
                <a:lnTo>
                  <a:pt x="1916852" y="315611"/>
                </a:lnTo>
                <a:lnTo>
                  <a:pt x="1990448" y="311611"/>
                </a:lnTo>
                <a:cubicBezTo>
                  <a:pt x="1977249" y="324277"/>
                  <a:pt x="1964116" y="335809"/>
                  <a:pt x="1951050" y="346209"/>
                </a:cubicBezTo>
                <a:cubicBezTo>
                  <a:pt x="1946650" y="349808"/>
                  <a:pt x="1943717" y="352275"/>
                  <a:pt x="1942250" y="353608"/>
                </a:cubicBezTo>
                <a:cubicBezTo>
                  <a:pt x="1937984" y="357608"/>
                  <a:pt x="1935851" y="361808"/>
                  <a:pt x="1935851" y="366207"/>
                </a:cubicBezTo>
                <a:cubicBezTo>
                  <a:pt x="1935851" y="369541"/>
                  <a:pt x="1937317" y="374074"/>
                  <a:pt x="1940250" y="379807"/>
                </a:cubicBezTo>
                <a:cubicBezTo>
                  <a:pt x="1943984" y="387006"/>
                  <a:pt x="1950450" y="390606"/>
                  <a:pt x="1959649" y="390606"/>
                </a:cubicBezTo>
                <a:cubicBezTo>
                  <a:pt x="1967249" y="390606"/>
                  <a:pt x="1993447" y="387806"/>
                  <a:pt x="2038245" y="382206"/>
                </a:cubicBezTo>
                <a:cubicBezTo>
                  <a:pt x="2091308" y="375674"/>
                  <a:pt x="2129439" y="370474"/>
                  <a:pt x="2152638" y="366607"/>
                </a:cubicBezTo>
                <a:cubicBezTo>
                  <a:pt x="2157037" y="371274"/>
                  <a:pt x="2160371" y="374874"/>
                  <a:pt x="2162637" y="377407"/>
                </a:cubicBezTo>
                <a:cubicBezTo>
                  <a:pt x="2170503" y="385940"/>
                  <a:pt x="2178036" y="390206"/>
                  <a:pt x="2185236" y="390206"/>
                </a:cubicBezTo>
                <a:cubicBezTo>
                  <a:pt x="2191635" y="390206"/>
                  <a:pt x="2197102" y="387939"/>
                  <a:pt x="2201635" y="383406"/>
                </a:cubicBezTo>
                <a:cubicBezTo>
                  <a:pt x="2206034" y="379007"/>
                  <a:pt x="2208234" y="374140"/>
                  <a:pt x="2208234" y="368807"/>
                </a:cubicBezTo>
                <a:cubicBezTo>
                  <a:pt x="2208234" y="362141"/>
                  <a:pt x="2205101" y="355741"/>
                  <a:pt x="2198835" y="349608"/>
                </a:cubicBezTo>
                <a:cubicBezTo>
                  <a:pt x="2189769" y="341076"/>
                  <a:pt x="2178903" y="332476"/>
                  <a:pt x="2166237" y="323810"/>
                </a:cubicBezTo>
                <a:cubicBezTo>
                  <a:pt x="2149571" y="312477"/>
                  <a:pt x="2137439" y="305878"/>
                  <a:pt x="2129839" y="304011"/>
                </a:cubicBezTo>
                <a:lnTo>
                  <a:pt x="2215434" y="299212"/>
                </a:lnTo>
                <a:cubicBezTo>
                  <a:pt x="2218634" y="299078"/>
                  <a:pt x="2221433" y="298212"/>
                  <a:pt x="2223833" y="296612"/>
                </a:cubicBezTo>
                <a:cubicBezTo>
                  <a:pt x="2229033" y="293412"/>
                  <a:pt x="2231633" y="288146"/>
                  <a:pt x="2231633" y="280813"/>
                </a:cubicBezTo>
                <a:cubicBezTo>
                  <a:pt x="2231633" y="271880"/>
                  <a:pt x="2228033" y="265880"/>
                  <a:pt x="2220833" y="262814"/>
                </a:cubicBezTo>
                <a:cubicBezTo>
                  <a:pt x="2218034" y="261481"/>
                  <a:pt x="2215034" y="260947"/>
                  <a:pt x="2211834" y="261214"/>
                </a:cubicBezTo>
                <a:lnTo>
                  <a:pt x="2089241" y="268013"/>
                </a:lnTo>
                <a:lnTo>
                  <a:pt x="2089241" y="244015"/>
                </a:lnTo>
                <a:cubicBezTo>
                  <a:pt x="2089241" y="238015"/>
                  <a:pt x="2087108" y="233216"/>
                  <a:pt x="2082842" y="229616"/>
                </a:cubicBezTo>
                <a:cubicBezTo>
                  <a:pt x="2078176" y="225749"/>
                  <a:pt x="2071909" y="223816"/>
                  <a:pt x="2064043" y="223816"/>
                </a:cubicBezTo>
                <a:close/>
                <a:moveTo>
                  <a:pt x="143936" y="0"/>
                </a:moveTo>
                <a:lnTo>
                  <a:pt x="9000064" y="0"/>
                </a:lnTo>
                <a:cubicBezTo>
                  <a:pt x="9079558" y="0"/>
                  <a:pt x="9144000" y="64442"/>
                  <a:pt x="9144000" y="143936"/>
                </a:cubicBezTo>
                <a:lnTo>
                  <a:pt x="9144000" y="719664"/>
                </a:lnTo>
                <a:cubicBezTo>
                  <a:pt x="9144000" y="799158"/>
                  <a:pt x="9079558" y="863600"/>
                  <a:pt x="9000064" y="863600"/>
                </a:cubicBezTo>
                <a:lnTo>
                  <a:pt x="143936" y="863600"/>
                </a:lnTo>
                <a:cubicBezTo>
                  <a:pt x="64442" y="863600"/>
                  <a:pt x="0" y="799158"/>
                  <a:pt x="0" y="719664"/>
                </a:cubicBezTo>
                <a:lnTo>
                  <a:pt x="0" y="143936"/>
                </a:lnTo>
                <a:cubicBezTo>
                  <a:pt x="0" y="64442"/>
                  <a:pt x="64442" y="0"/>
                  <a:pt x="143936" y="0"/>
                </a:cubicBezTo>
                <a:close/>
              </a:path>
            </a:pathLst>
          </a:cu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11" name="グループ化 10">
            <a:extLst>
              <a:ext uri="{FF2B5EF4-FFF2-40B4-BE49-F238E27FC236}">
                <a16:creationId xmlns:a16="http://schemas.microsoft.com/office/drawing/2014/main" id="{EB88D669-F88A-3A0D-93A5-F6BCFE83F4B8}"/>
              </a:ext>
            </a:extLst>
          </p:cNvPr>
          <p:cNvGrpSpPr/>
          <p:nvPr/>
        </p:nvGrpSpPr>
        <p:grpSpPr>
          <a:xfrm>
            <a:off x="4338320" y="1959133"/>
            <a:ext cx="1473200" cy="1469867"/>
            <a:chOff x="6055360" y="2667000"/>
            <a:chExt cx="2245360" cy="2240280"/>
          </a:xfrm>
        </p:grpSpPr>
        <p:sp>
          <p:nvSpPr>
            <p:cNvPr id="9" name="楕円 8">
              <a:extLst>
                <a:ext uri="{FF2B5EF4-FFF2-40B4-BE49-F238E27FC236}">
                  <a16:creationId xmlns:a16="http://schemas.microsoft.com/office/drawing/2014/main" id="{249F1F55-8B2E-E1D3-2027-185A4EB6A125}"/>
                </a:ext>
              </a:extLst>
            </p:cNvPr>
            <p:cNvSpPr/>
            <p:nvPr/>
          </p:nvSpPr>
          <p:spPr>
            <a:xfrm>
              <a:off x="6136640" y="2667000"/>
              <a:ext cx="2164080" cy="2164080"/>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楕円 9">
              <a:extLst>
                <a:ext uri="{FF2B5EF4-FFF2-40B4-BE49-F238E27FC236}">
                  <a16:creationId xmlns:a16="http://schemas.microsoft.com/office/drawing/2014/main" id="{41C6F093-BEF3-B9D3-A5B7-9DC173A6181F}"/>
                </a:ext>
              </a:extLst>
            </p:cNvPr>
            <p:cNvSpPr/>
            <p:nvPr/>
          </p:nvSpPr>
          <p:spPr>
            <a:xfrm>
              <a:off x="6055360" y="2743200"/>
              <a:ext cx="2164080" cy="216408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E994538F-ACF4-DB2C-ADF6-4FDB6675F052}"/>
              </a:ext>
            </a:extLst>
          </p:cNvPr>
          <p:cNvGrpSpPr/>
          <p:nvPr/>
        </p:nvGrpSpPr>
        <p:grpSpPr>
          <a:xfrm>
            <a:off x="5963920" y="1934135"/>
            <a:ext cx="1473200" cy="1469867"/>
            <a:chOff x="6055360" y="2667000"/>
            <a:chExt cx="2245360" cy="2240280"/>
          </a:xfrm>
        </p:grpSpPr>
        <p:sp>
          <p:nvSpPr>
            <p:cNvPr id="15" name="楕円 14">
              <a:extLst>
                <a:ext uri="{FF2B5EF4-FFF2-40B4-BE49-F238E27FC236}">
                  <a16:creationId xmlns:a16="http://schemas.microsoft.com/office/drawing/2014/main" id="{59A05AF5-8B9B-205E-DE76-D2B5D6ECC0CD}"/>
                </a:ext>
              </a:extLst>
            </p:cNvPr>
            <p:cNvSpPr/>
            <p:nvPr/>
          </p:nvSpPr>
          <p:spPr>
            <a:xfrm>
              <a:off x="6136640" y="2667000"/>
              <a:ext cx="2164080" cy="2164080"/>
            </a:xfrm>
            <a:prstGeom prst="ellipse">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561E3942-B383-4B3B-B4FB-F6F616FBC059}"/>
                </a:ext>
              </a:extLst>
            </p:cNvPr>
            <p:cNvSpPr/>
            <p:nvPr/>
          </p:nvSpPr>
          <p:spPr>
            <a:xfrm>
              <a:off x="6055360" y="2743200"/>
              <a:ext cx="2164080" cy="216408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id="{99FB4EA9-F030-8186-4A95-33D9AF9F0E37}"/>
              </a:ext>
            </a:extLst>
          </p:cNvPr>
          <p:cNvGrpSpPr/>
          <p:nvPr/>
        </p:nvGrpSpPr>
        <p:grpSpPr>
          <a:xfrm>
            <a:off x="7589520" y="1929860"/>
            <a:ext cx="1473200" cy="1469867"/>
            <a:chOff x="6055360" y="2667000"/>
            <a:chExt cx="2245360" cy="2240280"/>
          </a:xfrm>
        </p:grpSpPr>
        <p:sp>
          <p:nvSpPr>
            <p:cNvPr id="18" name="楕円 17">
              <a:extLst>
                <a:ext uri="{FF2B5EF4-FFF2-40B4-BE49-F238E27FC236}">
                  <a16:creationId xmlns:a16="http://schemas.microsoft.com/office/drawing/2014/main" id="{5DBEF649-8509-8022-CD62-50300803E1A1}"/>
                </a:ext>
              </a:extLst>
            </p:cNvPr>
            <p:cNvSpPr/>
            <p:nvPr/>
          </p:nvSpPr>
          <p:spPr>
            <a:xfrm>
              <a:off x="6136640" y="2667000"/>
              <a:ext cx="2164080" cy="2164080"/>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楕円 18">
              <a:extLst>
                <a:ext uri="{FF2B5EF4-FFF2-40B4-BE49-F238E27FC236}">
                  <a16:creationId xmlns:a16="http://schemas.microsoft.com/office/drawing/2014/main" id="{033AD3FF-0239-57E1-8FFE-AF8E122048B4}"/>
                </a:ext>
              </a:extLst>
            </p:cNvPr>
            <p:cNvSpPr/>
            <p:nvPr/>
          </p:nvSpPr>
          <p:spPr>
            <a:xfrm>
              <a:off x="6055360" y="2743200"/>
              <a:ext cx="2164080" cy="216408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四角形: 角を丸くする 28">
            <a:extLst>
              <a:ext uri="{FF2B5EF4-FFF2-40B4-BE49-F238E27FC236}">
                <a16:creationId xmlns:a16="http://schemas.microsoft.com/office/drawing/2014/main" id="{830AECC1-89E7-FF69-8111-A9BF592A698D}"/>
              </a:ext>
            </a:extLst>
          </p:cNvPr>
          <p:cNvSpPr/>
          <p:nvPr/>
        </p:nvSpPr>
        <p:spPr>
          <a:xfrm>
            <a:off x="4947920" y="1347873"/>
            <a:ext cx="3068320" cy="538594"/>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A15CE360-BE35-A436-C819-FC7E74B2A75F}"/>
              </a:ext>
            </a:extLst>
          </p:cNvPr>
          <p:cNvSpPr/>
          <p:nvPr/>
        </p:nvSpPr>
        <p:spPr>
          <a:xfrm>
            <a:off x="4917440" y="1366269"/>
            <a:ext cx="3068320" cy="538594"/>
          </a:xfrm>
          <a:prstGeom prst="round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393E3F6C-5760-FCCD-1A5E-AFD11D5EB169}"/>
              </a:ext>
            </a:extLst>
          </p:cNvPr>
          <p:cNvSpPr txBox="1"/>
          <p:nvPr/>
        </p:nvSpPr>
        <p:spPr>
          <a:xfrm>
            <a:off x="5405752" y="1451793"/>
            <a:ext cx="1978039" cy="400110"/>
          </a:xfrm>
          <a:prstGeom prst="rect">
            <a:avLst/>
          </a:prstGeom>
          <a:noFill/>
        </p:spPr>
        <p:txBody>
          <a:bodyPr wrap="square" rtlCol="0">
            <a:spAutoFit/>
          </a:bodyPr>
          <a:lstStyle/>
          <a:p>
            <a:r>
              <a:rPr kumimoji="1" lang="ja-JP" altLang="en-US" sz="2000" dirty="0">
                <a:latin typeface="UD デジタル 教科書体 N-B" panose="02020700000000000000" pitchFamily="17" charset="-128"/>
                <a:ea typeface="UD デジタル 教科書体 N-B" panose="02020700000000000000" pitchFamily="17" charset="-128"/>
              </a:rPr>
              <a:t>肥料の三大要素</a:t>
            </a:r>
          </a:p>
        </p:txBody>
      </p:sp>
      <p:sp>
        <p:nvSpPr>
          <p:cNvPr id="32" name="正方形/長方形 31">
            <a:extLst>
              <a:ext uri="{FF2B5EF4-FFF2-40B4-BE49-F238E27FC236}">
                <a16:creationId xmlns:a16="http://schemas.microsoft.com/office/drawing/2014/main" id="{A8A1F8BF-AD12-EF3E-DAA5-8BA3FCB867E9}"/>
              </a:ext>
            </a:extLst>
          </p:cNvPr>
          <p:cNvSpPr/>
          <p:nvPr/>
        </p:nvSpPr>
        <p:spPr>
          <a:xfrm>
            <a:off x="4779620" y="1973410"/>
            <a:ext cx="534698" cy="523220"/>
          </a:xfrm>
          <a:prstGeom prst="rect">
            <a:avLst/>
          </a:prstGeom>
          <a:noFill/>
        </p:spPr>
        <p:txBody>
          <a:bodyPr wrap="square" lIns="91440" tIns="45720" rIns="91440" bIns="45720">
            <a:spAutoFit/>
          </a:bodyPr>
          <a:lstStyle/>
          <a:p>
            <a:pPr algn="ctr"/>
            <a:r>
              <a:rPr lang="en-US" altLang="ja-JP" sz="2800" dirty="0">
                <a:ln w="0"/>
                <a:effectLst>
                  <a:outerShdw blurRad="38100" dist="19050" dir="2700000" algn="tl" rotWithShape="0">
                    <a:schemeClr val="dk1">
                      <a:alpha val="40000"/>
                    </a:schemeClr>
                  </a:outerShdw>
                </a:effectLst>
                <a:latin typeface="ADLaM Display" panose="02010000000000000000" pitchFamily="2" charset="0"/>
                <a:ea typeface="ADLaM Display" panose="02010000000000000000" pitchFamily="2" charset="0"/>
                <a:cs typeface="ADLaM Display" panose="02010000000000000000" pitchFamily="2" charset="0"/>
              </a:rPr>
              <a:t>N</a:t>
            </a:r>
            <a:endParaRPr lang="ja-JP" altLang="en-US" sz="2800" dirty="0">
              <a:ln w="0"/>
              <a:effectLst>
                <a:outerShdw blurRad="38100" dist="19050" dir="2700000" algn="tl" rotWithShape="0">
                  <a:schemeClr val="dk1">
                    <a:alpha val="40000"/>
                  </a:schemeClr>
                </a:outerShdw>
              </a:effectLst>
              <a:latin typeface="ADLaM Display" panose="02010000000000000000" pitchFamily="2" charset="0"/>
              <a:ea typeface="UD デジタル 教科書体 N-B" panose="02020700000000000000" pitchFamily="17" charset="-128"/>
              <a:cs typeface="ADLaM Display" panose="02010000000000000000" pitchFamily="2" charset="0"/>
            </a:endParaRPr>
          </a:p>
        </p:txBody>
      </p:sp>
      <p:sp>
        <p:nvSpPr>
          <p:cNvPr id="34" name="正方形/長方形 33">
            <a:extLst>
              <a:ext uri="{FF2B5EF4-FFF2-40B4-BE49-F238E27FC236}">
                <a16:creationId xmlns:a16="http://schemas.microsoft.com/office/drawing/2014/main" id="{0EBFB75D-3493-8AEC-6112-6111939E1962}"/>
              </a:ext>
            </a:extLst>
          </p:cNvPr>
          <p:cNvSpPr/>
          <p:nvPr/>
        </p:nvSpPr>
        <p:spPr>
          <a:xfrm>
            <a:off x="6406506" y="1979855"/>
            <a:ext cx="534698" cy="523220"/>
          </a:xfrm>
          <a:prstGeom prst="rect">
            <a:avLst/>
          </a:prstGeom>
          <a:noFill/>
        </p:spPr>
        <p:txBody>
          <a:bodyPr wrap="square" lIns="91440" tIns="45720" rIns="91440" bIns="45720">
            <a:spAutoFit/>
          </a:bodyPr>
          <a:lstStyle/>
          <a:p>
            <a:pPr algn="ctr"/>
            <a:r>
              <a:rPr lang="en-US" altLang="ja-JP" sz="2800" dirty="0">
                <a:ln w="0"/>
                <a:effectLst>
                  <a:outerShdw blurRad="38100" dist="19050" dir="2700000" algn="tl" rotWithShape="0">
                    <a:schemeClr val="dk1">
                      <a:alpha val="40000"/>
                    </a:schemeClr>
                  </a:outerShdw>
                </a:effectLst>
                <a:latin typeface="ADLaM Display" panose="02010000000000000000" pitchFamily="2" charset="0"/>
                <a:ea typeface="UD デジタル 教科書体 N-B" panose="02020700000000000000" pitchFamily="17" charset="-128"/>
                <a:cs typeface="ADLaM Display" panose="02010000000000000000" pitchFamily="2" charset="0"/>
              </a:rPr>
              <a:t>P</a:t>
            </a:r>
            <a:endParaRPr lang="ja-JP" altLang="en-US" sz="2800" dirty="0">
              <a:ln w="0"/>
              <a:effectLst>
                <a:outerShdw blurRad="38100" dist="19050" dir="2700000" algn="tl" rotWithShape="0">
                  <a:schemeClr val="dk1">
                    <a:alpha val="40000"/>
                  </a:schemeClr>
                </a:outerShdw>
              </a:effectLst>
              <a:latin typeface="ADLaM Display" panose="02010000000000000000" pitchFamily="2" charset="0"/>
              <a:ea typeface="UD デジタル 教科書体 N-B" panose="02020700000000000000" pitchFamily="17" charset="-128"/>
              <a:cs typeface="ADLaM Display" panose="02010000000000000000" pitchFamily="2" charset="0"/>
            </a:endParaRPr>
          </a:p>
        </p:txBody>
      </p:sp>
      <p:sp>
        <p:nvSpPr>
          <p:cNvPr id="35" name="正方形/長方形 34">
            <a:extLst>
              <a:ext uri="{FF2B5EF4-FFF2-40B4-BE49-F238E27FC236}">
                <a16:creationId xmlns:a16="http://schemas.microsoft.com/office/drawing/2014/main" id="{AAC3F64A-1E2E-3EEE-2310-F023C783D93C}"/>
              </a:ext>
            </a:extLst>
          </p:cNvPr>
          <p:cNvSpPr/>
          <p:nvPr/>
        </p:nvSpPr>
        <p:spPr>
          <a:xfrm>
            <a:off x="8032106" y="1979855"/>
            <a:ext cx="534698" cy="523220"/>
          </a:xfrm>
          <a:prstGeom prst="rect">
            <a:avLst/>
          </a:prstGeom>
          <a:noFill/>
        </p:spPr>
        <p:txBody>
          <a:bodyPr wrap="square" lIns="91440" tIns="45720" rIns="91440" bIns="45720">
            <a:spAutoFit/>
          </a:bodyPr>
          <a:lstStyle/>
          <a:p>
            <a:pPr algn="ctr"/>
            <a:r>
              <a:rPr lang="en-US" altLang="ja-JP" sz="2800" dirty="0">
                <a:ln w="0"/>
                <a:effectLst>
                  <a:outerShdw blurRad="38100" dist="19050" dir="2700000" algn="tl" rotWithShape="0">
                    <a:schemeClr val="dk1">
                      <a:alpha val="40000"/>
                    </a:schemeClr>
                  </a:outerShdw>
                </a:effectLst>
                <a:latin typeface="ADLaM Display" panose="02010000000000000000" pitchFamily="2" charset="0"/>
                <a:ea typeface="UD デジタル 教科書体 N-B" panose="02020700000000000000" pitchFamily="17" charset="-128"/>
                <a:cs typeface="ADLaM Display" panose="02010000000000000000" pitchFamily="2" charset="0"/>
              </a:rPr>
              <a:t>K</a:t>
            </a:r>
            <a:endParaRPr lang="ja-JP" altLang="en-US" sz="2800" dirty="0">
              <a:ln w="0"/>
              <a:effectLst>
                <a:outerShdw blurRad="38100" dist="19050" dir="2700000" algn="tl" rotWithShape="0">
                  <a:schemeClr val="dk1">
                    <a:alpha val="40000"/>
                  </a:schemeClr>
                </a:outerShdw>
              </a:effectLst>
              <a:latin typeface="ADLaM Display" panose="02010000000000000000" pitchFamily="2" charset="0"/>
              <a:ea typeface="UD デジタル 教科書体 N-B" panose="02020700000000000000" pitchFamily="17" charset="-128"/>
              <a:cs typeface="ADLaM Display" panose="02010000000000000000" pitchFamily="2" charset="0"/>
            </a:endParaRPr>
          </a:p>
        </p:txBody>
      </p:sp>
      <p:sp>
        <p:nvSpPr>
          <p:cNvPr id="36" name="テキスト ボックス 35">
            <a:extLst>
              <a:ext uri="{FF2B5EF4-FFF2-40B4-BE49-F238E27FC236}">
                <a16:creationId xmlns:a16="http://schemas.microsoft.com/office/drawing/2014/main" id="{AE02778B-E060-183B-B6F5-1B768D9D917E}"/>
              </a:ext>
            </a:extLst>
          </p:cNvPr>
          <p:cNvSpPr txBox="1"/>
          <p:nvPr/>
        </p:nvSpPr>
        <p:spPr>
          <a:xfrm>
            <a:off x="4491671" y="2600924"/>
            <a:ext cx="1110595" cy="461665"/>
          </a:xfrm>
          <a:prstGeom prst="rect">
            <a:avLst/>
          </a:prstGeom>
          <a:noFill/>
        </p:spPr>
        <p:txBody>
          <a:bodyPr wrap="square" rtlCol="0">
            <a:spAutoFit/>
          </a:bodyPr>
          <a:lstStyle/>
          <a:p>
            <a:r>
              <a:rPr kumimoji="1" lang="ja-JP" altLang="en-US" sz="2400" dirty="0">
                <a:latin typeface="UD デジタル 教科書体 N-B" panose="02020700000000000000" pitchFamily="17" charset="-128"/>
                <a:ea typeface="UD デジタル 教科書体 N-B" panose="02020700000000000000" pitchFamily="17" charset="-128"/>
              </a:rPr>
              <a:t>チッソ</a:t>
            </a:r>
          </a:p>
        </p:txBody>
      </p:sp>
      <p:sp>
        <p:nvSpPr>
          <p:cNvPr id="37" name="テキスト ボックス 36">
            <a:extLst>
              <a:ext uri="{FF2B5EF4-FFF2-40B4-BE49-F238E27FC236}">
                <a16:creationId xmlns:a16="http://schemas.microsoft.com/office/drawing/2014/main" id="{79ABB2CA-8014-F492-77B1-22C3F1D8DC65}"/>
              </a:ext>
            </a:extLst>
          </p:cNvPr>
          <p:cNvSpPr txBox="1"/>
          <p:nvPr/>
        </p:nvSpPr>
        <p:spPr>
          <a:xfrm>
            <a:off x="6118557" y="2557495"/>
            <a:ext cx="1110595" cy="461665"/>
          </a:xfrm>
          <a:prstGeom prst="rect">
            <a:avLst/>
          </a:prstGeom>
          <a:noFill/>
        </p:spPr>
        <p:txBody>
          <a:bodyPr wrap="square" rtlCol="0">
            <a:spAutoFit/>
          </a:bodyPr>
          <a:lstStyle/>
          <a:p>
            <a:r>
              <a:rPr kumimoji="1" lang="ja-JP" altLang="en-US" sz="2400" dirty="0">
                <a:latin typeface="UD デジタル 教科書体 N-B" panose="02020700000000000000" pitchFamily="17" charset="-128"/>
                <a:ea typeface="UD デジタル 教科書体 N-B" panose="02020700000000000000" pitchFamily="17" charset="-128"/>
              </a:rPr>
              <a:t>リン酸</a:t>
            </a:r>
          </a:p>
        </p:txBody>
      </p:sp>
      <p:sp>
        <p:nvSpPr>
          <p:cNvPr id="38" name="テキスト ボックス 37">
            <a:extLst>
              <a:ext uri="{FF2B5EF4-FFF2-40B4-BE49-F238E27FC236}">
                <a16:creationId xmlns:a16="http://schemas.microsoft.com/office/drawing/2014/main" id="{CD06615C-D164-ACE0-96DD-627D96D99199}"/>
              </a:ext>
            </a:extLst>
          </p:cNvPr>
          <p:cNvSpPr txBox="1"/>
          <p:nvPr/>
        </p:nvSpPr>
        <p:spPr>
          <a:xfrm>
            <a:off x="7589519" y="2513235"/>
            <a:ext cx="1419871" cy="461665"/>
          </a:xfrm>
          <a:prstGeom prst="rect">
            <a:avLst/>
          </a:prstGeom>
          <a:noFill/>
        </p:spPr>
        <p:txBody>
          <a:bodyPr wrap="square" rtlCol="0">
            <a:spAutoFit/>
          </a:bodyPr>
          <a:lstStyle/>
          <a:p>
            <a:r>
              <a:rPr kumimoji="1" lang="ja-JP" altLang="en-US" sz="2400" dirty="0">
                <a:latin typeface="UD デジタル 教科書体 N-B" panose="02020700000000000000" pitchFamily="17" charset="-128"/>
                <a:ea typeface="UD デジタル 教科書体 N-B" panose="02020700000000000000" pitchFamily="17" charset="-128"/>
              </a:rPr>
              <a:t>カリウム</a:t>
            </a:r>
          </a:p>
        </p:txBody>
      </p:sp>
      <p:sp>
        <p:nvSpPr>
          <p:cNvPr id="39" name="テキスト ボックス 38">
            <a:extLst>
              <a:ext uri="{FF2B5EF4-FFF2-40B4-BE49-F238E27FC236}">
                <a16:creationId xmlns:a16="http://schemas.microsoft.com/office/drawing/2014/main" id="{8EE4438D-6E5E-5699-8A07-7D1BBEF1AFDE}"/>
              </a:ext>
            </a:extLst>
          </p:cNvPr>
          <p:cNvSpPr txBox="1"/>
          <p:nvPr/>
        </p:nvSpPr>
        <p:spPr>
          <a:xfrm>
            <a:off x="4772844" y="2999224"/>
            <a:ext cx="707698" cy="830997"/>
          </a:xfrm>
          <a:prstGeom prst="rect">
            <a:avLst/>
          </a:prstGeom>
          <a:noFill/>
        </p:spPr>
        <p:txBody>
          <a:bodyPr wrap="square" rtlCol="0">
            <a:spAutoFit/>
          </a:bodyPr>
          <a:lstStyle/>
          <a:p>
            <a:r>
              <a:rPr kumimoji="1" lang="ja-JP" altLang="en-US" sz="1200" dirty="0">
                <a:latin typeface="UD デジタル 教科書体 N-B" panose="02020700000000000000" pitchFamily="17" charset="-128"/>
                <a:ea typeface="UD デジタル 教科書体 N-B" panose="02020700000000000000" pitchFamily="17" charset="-128"/>
              </a:rPr>
              <a:t>尿素</a:t>
            </a:r>
            <a:endParaRPr kumimoji="1" lang="en-US" altLang="ja-JP" sz="1200" dirty="0">
              <a:latin typeface="UD デジタル 教科書体 N-B" panose="02020700000000000000" pitchFamily="17" charset="-128"/>
              <a:ea typeface="UD デジタル 教科書体 N-B" panose="02020700000000000000" pitchFamily="17" charset="-128"/>
            </a:endParaRPr>
          </a:p>
          <a:p>
            <a:r>
              <a:rPr kumimoji="1" lang="ja-JP" altLang="en-US" sz="1200" dirty="0">
                <a:latin typeface="UD デジタル 教科書体 N-B" panose="02020700000000000000" pitchFamily="17" charset="-128"/>
                <a:ea typeface="UD デジタル 教科書体 N-B" panose="02020700000000000000" pitchFamily="17" charset="-128"/>
              </a:rPr>
              <a:t>硫安</a:t>
            </a:r>
            <a:endParaRPr kumimoji="1" lang="en-US" altLang="ja-JP" sz="1200" dirty="0">
              <a:latin typeface="UD デジタル 教科書体 N-B" panose="02020700000000000000" pitchFamily="17" charset="-128"/>
              <a:ea typeface="UD デジタル 教科書体 N-B" panose="02020700000000000000" pitchFamily="17" charset="-128"/>
            </a:endParaRPr>
          </a:p>
          <a:p>
            <a:r>
              <a:rPr kumimoji="1" lang="ja-JP" altLang="en-US" sz="1200" dirty="0">
                <a:latin typeface="UD デジタル 教科書体 N-B" panose="02020700000000000000" pitchFamily="17" charset="-128"/>
                <a:ea typeface="UD デジタル 教科書体 N-B" panose="02020700000000000000" pitchFamily="17" charset="-128"/>
              </a:rPr>
              <a:t>魚かす</a:t>
            </a:r>
            <a:endParaRPr kumimoji="1" lang="en-US" altLang="ja-JP" sz="1200" dirty="0">
              <a:latin typeface="UD デジタル 教科書体 N-B" panose="02020700000000000000" pitchFamily="17" charset="-128"/>
              <a:ea typeface="UD デジタル 教科書体 N-B" panose="02020700000000000000" pitchFamily="17" charset="-128"/>
            </a:endParaRPr>
          </a:p>
          <a:p>
            <a:r>
              <a:rPr kumimoji="1" lang="ja-JP" altLang="en-US" sz="1200" dirty="0">
                <a:latin typeface="UD デジタル 教科書体 N-B" panose="02020700000000000000" pitchFamily="17" charset="-128"/>
                <a:ea typeface="UD デジタル 教科書体 N-B" panose="02020700000000000000" pitchFamily="17" charset="-128"/>
              </a:rPr>
              <a:t>など</a:t>
            </a:r>
          </a:p>
        </p:txBody>
      </p:sp>
      <p:sp>
        <p:nvSpPr>
          <p:cNvPr id="40" name="テキスト ボックス 39">
            <a:extLst>
              <a:ext uri="{FF2B5EF4-FFF2-40B4-BE49-F238E27FC236}">
                <a16:creationId xmlns:a16="http://schemas.microsoft.com/office/drawing/2014/main" id="{2E31F5C9-C6E9-3572-F7CC-AA95DCFAAAB6}"/>
              </a:ext>
            </a:extLst>
          </p:cNvPr>
          <p:cNvSpPr txBox="1"/>
          <p:nvPr/>
        </p:nvSpPr>
        <p:spPr>
          <a:xfrm>
            <a:off x="6371047" y="3007844"/>
            <a:ext cx="812315" cy="830997"/>
          </a:xfrm>
          <a:prstGeom prst="rect">
            <a:avLst/>
          </a:prstGeom>
          <a:noFill/>
        </p:spPr>
        <p:txBody>
          <a:bodyPr wrap="square" rtlCol="0">
            <a:spAutoFit/>
          </a:bodyPr>
          <a:lstStyle/>
          <a:p>
            <a:r>
              <a:rPr kumimoji="1" lang="ja-JP" altLang="en-US" sz="1200" dirty="0">
                <a:latin typeface="UD デジタル 教科書体 N-B" panose="02020700000000000000" pitchFamily="17" charset="-128"/>
                <a:ea typeface="UD デジタル 教科書体 N-B" panose="02020700000000000000" pitchFamily="17" charset="-128"/>
              </a:rPr>
              <a:t>ようりん</a:t>
            </a:r>
            <a:endParaRPr kumimoji="1" lang="en-US" altLang="ja-JP" sz="1200" dirty="0">
              <a:latin typeface="UD デジタル 教科書体 N-B" panose="02020700000000000000" pitchFamily="17" charset="-128"/>
              <a:ea typeface="UD デジタル 教科書体 N-B" panose="02020700000000000000" pitchFamily="17" charset="-128"/>
            </a:endParaRPr>
          </a:p>
          <a:p>
            <a:r>
              <a:rPr kumimoji="1" lang="ja-JP" altLang="en-US" sz="1200" dirty="0">
                <a:latin typeface="UD デジタル 教科書体 N-B" panose="02020700000000000000" pitchFamily="17" charset="-128"/>
                <a:ea typeface="UD デジタル 教科書体 N-B" panose="02020700000000000000" pitchFamily="17" charset="-128"/>
              </a:rPr>
              <a:t>グアノ</a:t>
            </a:r>
            <a:endParaRPr kumimoji="1" lang="en-US" altLang="ja-JP" sz="1200" dirty="0">
              <a:latin typeface="UD デジタル 教科書体 N-B" panose="02020700000000000000" pitchFamily="17" charset="-128"/>
              <a:ea typeface="UD デジタル 教科書体 N-B" panose="02020700000000000000" pitchFamily="17" charset="-128"/>
            </a:endParaRPr>
          </a:p>
          <a:p>
            <a:r>
              <a:rPr kumimoji="1" lang="ja-JP" altLang="en-US" sz="1200" dirty="0">
                <a:latin typeface="UD デジタル 教科書体 N-B" panose="02020700000000000000" pitchFamily="17" charset="-128"/>
                <a:ea typeface="UD デジタル 教科書体 N-B" panose="02020700000000000000" pitchFamily="17" charset="-128"/>
              </a:rPr>
              <a:t>骨粉</a:t>
            </a:r>
            <a:endParaRPr kumimoji="1" lang="en-US" altLang="ja-JP" sz="1200" dirty="0">
              <a:latin typeface="UD デジタル 教科書体 N-B" panose="02020700000000000000" pitchFamily="17" charset="-128"/>
              <a:ea typeface="UD デジタル 教科書体 N-B" panose="02020700000000000000" pitchFamily="17" charset="-128"/>
            </a:endParaRPr>
          </a:p>
          <a:p>
            <a:r>
              <a:rPr kumimoji="1" lang="ja-JP" altLang="en-US" sz="1200" dirty="0">
                <a:latin typeface="UD デジタル 教科書体 N-B" panose="02020700000000000000" pitchFamily="17" charset="-128"/>
                <a:ea typeface="UD デジタル 教科書体 N-B" panose="02020700000000000000" pitchFamily="17" charset="-128"/>
              </a:rPr>
              <a:t>など</a:t>
            </a:r>
          </a:p>
        </p:txBody>
      </p:sp>
      <p:sp>
        <p:nvSpPr>
          <p:cNvPr id="41" name="テキスト ボックス 40">
            <a:extLst>
              <a:ext uri="{FF2B5EF4-FFF2-40B4-BE49-F238E27FC236}">
                <a16:creationId xmlns:a16="http://schemas.microsoft.com/office/drawing/2014/main" id="{5C20AB77-9F4C-54EC-F373-2A9F6BAB6D6D}"/>
              </a:ext>
            </a:extLst>
          </p:cNvPr>
          <p:cNvSpPr txBox="1"/>
          <p:nvPr/>
        </p:nvSpPr>
        <p:spPr>
          <a:xfrm>
            <a:off x="8032106" y="2959230"/>
            <a:ext cx="812314" cy="830997"/>
          </a:xfrm>
          <a:prstGeom prst="rect">
            <a:avLst/>
          </a:prstGeom>
          <a:noFill/>
        </p:spPr>
        <p:txBody>
          <a:bodyPr wrap="square" rtlCol="0">
            <a:spAutoFit/>
          </a:bodyPr>
          <a:lstStyle/>
          <a:p>
            <a:r>
              <a:rPr kumimoji="1" lang="ja-JP" altLang="en-US" sz="1200" dirty="0">
                <a:latin typeface="UD デジタル 教科書体 N-B" panose="02020700000000000000" pitchFamily="17" charset="-128"/>
                <a:ea typeface="UD デジタル 教科書体 N-B" panose="02020700000000000000" pitchFamily="17" charset="-128"/>
              </a:rPr>
              <a:t>塩化カリ硫酸カリ</a:t>
            </a:r>
            <a:endParaRPr kumimoji="1" lang="en-US" altLang="ja-JP" sz="1200" dirty="0">
              <a:latin typeface="UD デジタル 教科書体 N-B" panose="02020700000000000000" pitchFamily="17" charset="-128"/>
              <a:ea typeface="UD デジタル 教科書体 N-B" panose="02020700000000000000" pitchFamily="17" charset="-128"/>
            </a:endParaRPr>
          </a:p>
          <a:p>
            <a:r>
              <a:rPr kumimoji="1" lang="ja-JP" altLang="en-US" sz="1200" dirty="0">
                <a:latin typeface="UD デジタル 教科書体 N-B" panose="02020700000000000000" pitchFamily="17" charset="-128"/>
                <a:ea typeface="UD デジタル 教科書体 N-B" panose="02020700000000000000" pitchFamily="17" charset="-128"/>
              </a:rPr>
              <a:t>焼成灰</a:t>
            </a:r>
            <a:endParaRPr kumimoji="1" lang="en-US" altLang="ja-JP" sz="1200" dirty="0">
              <a:latin typeface="UD デジタル 教科書体 N-B" panose="02020700000000000000" pitchFamily="17" charset="-128"/>
              <a:ea typeface="UD デジタル 教科書体 N-B" panose="02020700000000000000" pitchFamily="17" charset="-128"/>
            </a:endParaRPr>
          </a:p>
          <a:p>
            <a:r>
              <a:rPr kumimoji="1" lang="ja-JP" altLang="en-US" sz="1200" dirty="0">
                <a:latin typeface="UD デジタル 教科書体 N-B" panose="02020700000000000000" pitchFamily="17" charset="-128"/>
                <a:ea typeface="UD デジタル 教科書体 N-B" panose="02020700000000000000" pitchFamily="17" charset="-128"/>
              </a:rPr>
              <a:t>など</a:t>
            </a:r>
            <a:endParaRPr kumimoji="1" lang="en-US" altLang="ja-JP" sz="1200"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extLst>
              <a:ext uri="{FF2B5EF4-FFF2-40B4-BE49-F238E27FC236}">
                <a16:creationId xmlns:a16="http://schemas.microsoft.com/office/drawing/2014/main" id="{B6301845-3334-FC05-7536-EA7B39483674}"/>
              </a:ext>
            </a:extLst>
          </p:cNvPr>
          <p:cNvSpPr/>
          <p:nvPr/>
        </p:nvSpPr>
        <p:spPr>
          <a:xfrm>
            <a:off x="4924195" y="3884974"/>
            <a:ext cx="3068320" cy="538594"/>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D085FCBE-CA86-A5B0-E63E-680206FD7B28}"/>
              </a:ext>
            </a:extLst>
          </p:cNvPr>
          <p:cNvSpPr/>
          <p:nvPr/>
        </p:nvSpPr>
        <p:spPr>
          <a:xfrm>
            <a:off x="4893715" y="3903370"/>
            <a:ext cx="3068320" cy="538594"/>
          </a:xfrm>
          <a:prstGeom prst="round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2B116A28-318B-171A-C0D8-AC636D3C5A3B}"/>
              </a:ext>
            </a:extLst>
          </p:cNvPr>
          <p:cNvSpPr txBox="1"/>
          <p:nvPr/>
        </p:nvSpPr>
        <p:spPr>
          <a:xfrm>
            <a:off x="5183275" y="3977367"/>
            <a:ext cx="2489200" cy="400110"/>
          </a:xfrm>
          <a:prstGeom prst="rect">
            <a:avLst/>
          </a:prstGeom>
          <a:noFill/>
        </p:spPr>
        <p:txBody>
          <a:bodyPr wrap="square" rtlCol="0">
            <a:spAutoFit/>
          </a:bodyPr>
          <a:lstStyle/>
          <a:p>
            <a:r>
              <a:rPr kumimoji="1" lang="ja-JP" altLang="en-US" sz="2000" dirty="0">
                <a:latin typeface="UD デジタル 教科書体 N-B" panose="02020700000000000000" pitchFamily="17" charset="-128"/>
                <a:ea typeface="UD デジタル 教科書体 N-B" panose="02020700000000000000" pitchFamily="17" charset="-128"/>
              </a:rPr>
              <a:t>中量要素・微量要素</a:t>
            </a:r>
          </a:p>
        </p:txBody>
      </p:sp>
      <p:grpSp>
        <p:nvGrpSpPr>
          <p:cNvPr id="6" name="グループ化 5">
            <a:extLst>
              <a:ext uri="{FF2B5EF4-FFF2-40B4-BE49-F238E27FC236}">
                <a16:creationId xmlns:a16="http://schemas.microsoft.com/office/drawing/2014/main" id="{07721418-650F-A94D-98B8-D609AC1430EE}"/>
              </a:ext>
            </a:extLst>
          </p:cNvPr>
          <p:cNvGrpSpPr/>
          <p:nvPr/>
        </p:nvGrpSpPr>
        <p:grpSpPr>
          <a:xfrm>
            <a:off x="5173256" y="4554718"/>
            <a:ext cx="839838" cy="837938"/>
            <a:chOff x="6055360" y="2667000"/>
            <a:chExt cx="2245360" cy="2240280"/>
          </a:xfrm>
        </p:grpSpPr>
        <p:sp>
          <p:nvSpPr>
            <p:cNvPr id="7" name="楕円 6">
              <a:extLst>
                <a:ext uri="{FF2B5EF4-FFF2-40B4-BE49-F238E27FC236}">
                  <a16:creationId xmlns:a16="http://schemas.microsoft.com/office/drawing/2014/main" id="{7D59235C-70B9-453E-EFC4-D1F840B709D9}"/>
                </a:ext>
              </a:extLst>
            </p:cNvPr>
            <p:cNvSpPr/>
            <p:nvPr/>
          </p:nvSpPr>
          <p:spPr>
            <a:xfrm>
              <a:off x="6136640" y="2667000"/>
              <a:ext cx="2164080" cy="2164080"/>
            </a:xfrm>
            <a:prstGeom prst="ellips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4574BA31-F8DF-E1E1-691B-91AF01B033FE}"/>
                </a:ext>
              </a:extLst>
            </p:cNvPr>
            <p:cNvSpPr/>
            <p:nvPr/>
          </p:nvSpPr>
          <p:spPr>
            <a:xfrm>
              <a:off x="6055360" y="2743200"/>
              <a:ext cx="2164080" cy="216408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a:extLst>
              <a:ext uri="{FF2B5EF4-FFF2-40B4-BE49-F238E27FC236}">
                <a16:creationId xmlns:a16="http://schemas.microsoft.com/office/drawing/2014/main" id="{A533AE75-3A10-41EC-ECAC-BA7C5C1B70DC}"/>
              </a:ext>
            </a:extLst>
          </p:cNvPr>
          <p:cNvGrpSpPr/>
          <p:nvPr/>
        </p:nvGrpSpPr>
        <p:grpSpPr>
          <a:xfrm>
            <a:off x="6367446" y="4512704"/>
            <a:ext cx="839838" cy="837938"/>
            <a:chOff x="6055360" y="2667000"/>
            <a:chExt cx="2245360" cy="2240280"/>
          </a:xfrm>
        </p:grpSpPr>
        <p:sp>
          <p:nvSpPr>
            <p:cNvPr id="21" name="楕円 20">
              <a:extLst>
                <a:ext uri="{FF2B5EF4-FFF2-40B4-BE49-F238E27FC236}">
                  <a16:creationId xmlns:a16="http://schemas.microsoft.com/office/drawing/2014/main" id="{3606D099-E313-575B-3EFE-9A293A5039DC}"/>
                </a:ext>
              </a:extLst>
            </p:cNvPr>
            <p:cNvSpPr/>
            <p:nvPr/>
          </p:nvSpPr>
          <p:spPr>
            <a:xfrm>
              <a:off x="6136640" y="2667000"/>
              <a:ext cx="2164080" cy="2164080"/>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A3CF351A-F3BC-9BBA-355A-D96A78E6E288}"/>
                </a:ext>
              </a:extLst>
            </p:cNvPr>
            <p:cNvSpPr/>
            <p:nvPr/>
          </p:nvSpPr>
          <p:spPr>
            <a:xfrm>
              <a:off x="6055360" y="2743200"/>
              <a:ext cx="2164080" cy="216408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4293BF71-20E5-4C5A-E09C-A70CCD4C5447}"/>
              </a:ext>
            </a:extLst>
          </p:cNvPr>
          <p:cNvGrpSpPr/>
          <p:nvPr/>
        </p:nvGrpSpPr>
        <p:grpSpPr>
          <a:xfrm>
            <a:off x="7569701" y="4617554"/>
            <a:ext cx="709807" cy="708201"/>
            <a:chOff x="6055360" y="2667000"/>
            <a:chExt cx="2245360" cy="2240280"/>
          </a:xfrm>
        </p:grpSpPr>
        <p:sp>
          <p:nvSpPr>
            <p:cNvPr id="24" name="楕円 23">
              <a:extLst>
                <a:ext uri="{FF2B5EF4-FFF2-40B4-BE49-F238E27FC236}">
                  <a16:creationId xmlns:a16="http://schemas.microsoft.com/office/drawing/2014/main" id="{70F6E674-E628-B52E-1980-A5EE9EF4513C}"/>
                </a:ext>
              </a:extLst>
            </p:cNvPr>
            <p:cNvSpPr/>
            <p:nvPr/>
          </p:nvSpPr>
          <p:spPr>
            <a:xfrm>
              <a:off x="6136640" y="2667000"/>
              <a:ext cx="2164080" cy="2164080"/>
            </a:xfrm>
            <a:prstGeom prst="ellipse">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楕円 24">
              <a:extLst>
                <a:ext uri="{FF2B5EF4-FFF2-40B4-BE49-F238E27FC236}">
                  <a16:creationId xmlns:a16="http://schemas.microsoft.com/office/drawing/2014/main" id="{DD03B3C0-E7CE-0B42-B023-1E621798068E}"/>
                </a:ext>
              </a:extLst>
            </p:cNvPr>
            <p:cNvSpPr/>
            <p:nvPr/>
          </p:nvSpPr>
          <p:spPr>
            <a:xfrm>
              <a:off x="6055360" y="2743200"/>
              <a:ext cx="2164080" cy="216408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1BD3C416-0291-DE9D-0E7B-1EEF2301338F}"/>
              </a:ext>
            </a:extLst>
          </p:cNvPr>
          <p:cNvGrpSpPr/>
          <p:nvPr/>
        </p:nvGrpSpPr>
        <p:grpSpPr>
          <a:xfrm>
            <a:off x="4338445" y="5659646"/>
            <a:ext cx="573330" cy="572033"/>
            <a:chOff x="6055360" y="2667000"/>
            <a:chExt cx="2245360" cy="2240280"/>
          </a:xfrm>
        </p:grpSpPr>
        <p:sp>
          <p:nvSpPr>
            <p:cNvPr id="27" name="楕円 26">
              <a:extLst>
                <a:ext uri="{FF2B5EF4-FFF2-40B4-BE49-F238E27FC236}">
                  <a16:creationId xmlns:a16="http://schemas.microsoft.com/office/drawing/2014/main" id="{D1915A03-F3CC-21C2-71DA-158F854EBC24}"/>
                </a:ext>
              </a:extLst>
            </p:cNvPr>
            <p:cNvSpPr/>
            <p:nvPr/>
          </p:nvSpPr>
          <p:spPr>
            <a:xfrm>
              <a:off x="6136640" y="2667000"/>
              <a:ext cx="2164080" cy="2164080"/>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楕円 27">
              <a:extLst>
                <a:ext uri="{FF2B5EF4-FFF2-40B4-BE49-F238E27FC236}">
                  <a16:creationId xmlns:a16="http://schemas.microsoft.com/office/drawing/2014/main" id="{E0D734E9-429B-9E01-2C6F-D592F73CEBAE}"/>
                </a:ext>
              </a:extLst>
            </p:cNvPr>
            <p:cNvSpPr/>
            <p:nvPr/>
          </p:nvSpPr>
          <p:spPr>
            <a:xfrm>
              <a:off x="6055360" y="2743200"/>
              <a:ext cx="2164080" cy="216408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a:extLst>
              <a:ext uri="{FF2B5EF4-FFF2-40B4-BE49-F238E27FC236}">
                <a16:creationId xmlns:a16="http://schemas.microsoft.com/office/drawing/2014/main" id="{FFF71522-AD03-F1DC-CFE6-DE973B7EFA1F}"/>
              </a:ext>
            </a:extLst>
          </p:cNvPr>
          <p:cNvGrpSpPr/>
          <p:nvPr/>
        </p:nvGrpSpPr>
        <p:grpSpPr>
          <a:xfrm>
            <a:off x="5964045" y="5634648"/>
            <a:ext cx="573330" cy="572033"/>
            <a:chOff x="6055360" y="2667000"/>
            <a:chExt cx="2245360" cy="2240280"/>
          </a:xfrm>
        </p:grpSpPr>
        <p:sp>
          <p:nvSpPr>
            <p:cNvPr id="42" name="楕円 41">
              <a:extLst>
                <a:ext uri="{FF2B5EF4-FFF2-40B4-BE49-F238E27FC236}">
                  <a16:creationId xmlns:a16="http://schemas.microsoft.com/office/drawing/2014/main" id="{41316835-FC0D-DCCA-2B1A-BE6EFA965EF9}"/>
                </a:ext>
              </a:extLst>
            </p:cNvPr>
            <p:cNvSpPr/>
            <p:nvPr/>
          </p:nvSpPr>
          <p:spPr>
            <a:xfrm>
              <a:off x="6136640" y="2667000"/>
              <a:ext cx="2164080" cy="216408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楕円 42">
              <a:extLst>
                <a:ext uri="{FF2B5EF4-FFF2-40B4-BE49-F238E27FC236}">
                  <a16:creationId xmlns:a16="http://schemas.microsoft.com/office/drawing/2014/main" id="{F4FC01D9-8396-634F-884F-A7B3224B0896}"/>
                </a:ext>
              </a:extLst>
            </p:cNvPr>
            <p:cNvSpPr/>
            <p:nvPr/>
          </p:nvSpPr>
          <p:spPr>
            <a:xfrm>
              <a:off x="6055360" y="2743200"/>
              <a:ext cx="2164080" cy="216408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a:extLst>
              <a:ext uri="{FF2B5EF4-FFF2-40B4-BE49-F238E27FC236}">
                <a16:creationId xmlns:a16="http://schemas.microsoft.com/office/drawing/2014/main" id="{C6717C00-57FA-9C64-4A04-F8DEDD69BBFA}"/>
              </a:ext>
            </a:extLst>
          </p:cNvPr>
          <p:cNvGrpSpPr/>
          <p:nvPr/>
        </p:nvGrpSpPr>
        <p:grpSpPr>
          <a:xfrm>
            <a:off x="7589645" y="5630373"/>
            <a:ext cx="573330" cy="572033"/>
            <a:chOff x="6055360" y="2667000"/>
            <a:chExt cx="2245360" cy="2240280"/>
          </a:xfrm>
        </p:grpSpPr>
        <p:sp>
          <p:nvSpPr>
            <p:cNvPr id="45" name="楕円 44">
              <a:extLst>
                <a:ext uri="{FF2B5EF4-FFF2-40B4-BE49-F238E27FC236}">
                  <a16:creationId xmlns:a16="http://schemas.microsoft.com/office/drawing/2014/main" id="{A669B425-D309-09EF-CF53-0F17D0FED98F}"/>
                </a:ext>
              </a:extLst>
            </p:cNvPr>
            <p:cNvSpPr/>
            <p:nvPr/>
          </p:nvSpPr>
          <p:spPr>
            <a:xfrm>
              <a:off x="6136640" y="2667000"/>
              <a:ext cx="2164080" cy="2164080"/>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楕円 45">
              <a:extLst>
                <a:ext uri="{FF2B5EF4-FFF2-40B4-BE49-F238E27FC236}">
                  <a16:creationId xmlns:a16="http://schemas.microsoft.com/office/drawing/2014/main" id="{6D93CF97-C189-230E-0743-8C0F0E0815AC}"/>
                </a:ext>
              </a:extLst>
            </p:cNvPr>
            <p:cNvSpPr/>
            <p:nvPr/>
          </p:nvSpPr>
          <p:spPr>
            <a:xfrm>
              <a:off x="6055360" y="2743200"/>
              <a:ext cx="2164080" cy="216408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7" name="グループ化 46">
            <a:extLst>
              <a:ext uri="{FF2B5EF4-FFF2-40B4-BE49-F238E27FC236}">
                <a16:creationId xmlns:a16="http://schemas.microsoft.com/office/drawing/2014/main" id="{9923C83A-B4EC-333D-312C-5C518677871E}"/>
              </a:ext>
            </a:extLst>
          </p:cNvPr>
          <p:cNvGrpSpPr/>
          <p:nvPr/>
        </p:nvGrpSpPr>
        <p:grpSpPr>
          <a:xfrm>
            <a:off x="5140113" y="5659646"/>
            <a:ext cx="573330" cy="572033"/>
            <a:chOff x="6055360" y="2667000"/>
            <a:chExt cx="2245360" cy="2240280"/>
          </a:xfrm>
        </p:grpSpPr>
        <p:sp>
          <p:nvSpPr>
            <p:cNvPr id="48" name="楕円 47">
              <a:extLst>
                <a:ext uri="{FF2B5EF4-FFF2-40B4-BE49-F238E27FC236}">
                  <a16:creationId xmlns:a16="http://schemas.microsoft.com/office/drawing/2014/main" id="{93029943-75DD-E4E2-AEF2-86F1C8D5BE6E}"/>
                </a:ext>
              </a:extLst>
            </p:cNvPr>
            <p:cNvSpPr/>
            <p:nvPr/>
          </p:nvSpPr>
          <p:spPr>
            <a:xfrm>
              <a:off x="6136640" y="2667000"/>
              <a:ext cx="2164080" cy="2164080"/>
            </a:xfrm>
            <a:prstGeom prst="ellips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楕円 48">
              <a:extLst>
                <a:ext uri="{FF2B5EF4-FFF2-40B4-BE49-F238E27FC236}">
                  <a16:creationId xmlns:a16="http://schemas.microsoft.com/office/drawing/2014/main" id="{356026D6-E538-FADD-C0AC-57D384C0B9C1}"/>
                </a:ext>
              </a:extLst>
            </p:cNvPr>
            <p:cNvSpPr/>
            <p:nvPr/>
          </p:nvSpPr>
          <p:spPr>
            <a:xfrm>
              <a:off x="6055360" y="2743200"/>
              <a:ext cx="2164080" cy="216408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a:extLst>
              <a:ext uri="{FF2B5EF4-FFF2-40B4-BE49-F238E27FC236}">
                <a16:creationId xmlns:a16="http://schemas.microsoft.com/office/drawing/2014/main" id="{33A99908-815E-E373-AC20-590374596F09}"/>
              </a:ext>
            </a:extLst>
          </p:cNvPr>
          <p:cNvGrpSpPr/>
          <p:nvPr/>
        </p:nvGrpSpPr>
        <p:grpSpPr>
          <a:xfrm>
            <a:off x="6765713" y="5634648"/>
            <a:ext cx="573330" cy="572033"/>
            <a:chOff x="6055360" y="2667000"/>
            <a:chExt cx="2245360" cy="2240280"/>
          </a:xfrm>
        </p:grpSpPr>
        <p:sp>
          <p:nvSpPr>
            <p:cNvPr id="51" name="楕円 50">
              <a:extLst>
                <a:ext uri="{FF2B5EF4-FFF2-40B4-BE49-F238E27FC236}">
                  <a16:creationId xmlns:a16="http://schemas.microsoft.com/office/drawing/2014/main" id="{B36A1AA4-B338-D771-79CC-410D6669AD53}"/>
                </a:ext>
              </a:extLst>
            </p:cNvPr>
            <p:cNvSpPr/>
            <p:nvPr/>
          </p:nvSpPr>
          <p:spPr>
            <a:xfrm>
              <a:off x="6136640" y="2667000"/>
              <a:ext cx="2164080" cy="216408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楕円 51">
              <a:extLst>
                <a:ext uri="{FF2B5EF4-FFF2-40B4-BE49-F238E27FC236}">
                  <a16:creationId xmlns:a16="http://schemas.microsoft.com/office/drawing/2014/main" id="{E46407F2-A8CF-F8C0-7310-067E0235F4E3}"/>
                </a:ext>
              </a:extLst>
            </p:cNvPr>
            <p:cNvSpPr/>
            <p:nvPr/>
          </p:nvSpPr>
          <p:spPr>
            <a:xfrm>
              <a:off x="6055360" y="2743200"/>
              <a:ext cx="2164080" cy="216408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3" name="グループ化 52">
            <a:extLst>
              <a:ext uri="{FF2B5EF4-FFF2-40B4-BE49-F238E27FC236}">
                <a16:creationId xmlns:a16="http://schemas.microsoft.com/office/drawing/2014/main" id="{F94F866D-5ED7-7F37-1AF7-B5048A66F80D}"/>
              </a:ext>
            </a:extLst>
          </p:cNvPr>
          <p:cNvGrpSpPr/>
          <p:nvPr/>
        </p:nvGrpSpPr>
        <p:grpSpPr>
          <a:xfrm>
            <a:off x="8391313" y="5630373"/>
            <a:ext cx="573330" cy="572033"/>
            <a:chOff x="6055360" y="2667000"/>
            <a:chExt cx="2245360" cy="2240280"/>
          </a:xfrm>
        </p:grpSpPr>
        <p:sp>
          <p:nvSpPr>
            <p:cNvPr id="54" name="楕円 53">
              <a:extLst>
                <a:ext uri="{FF2B5EF4-FFF2-40B4-BE49-F238E27FC236}">
                  <a16:creationId xmlns:a16="http://schemas.microsoft.com/office/drawing/2014/main" id="{A750529C-EDF4-B386-E889-A5BA99F1CC74}"/>
                </a:ext>
              </a:extLst>
            </p:cNvPr>
            <p:cNvSpPr/>
            <p:nvPr/>
          </p:nvSpPr>
          <p:spPr>
            <a:xfrm>
              <a:off x="6136640" y="2667000"/>
              <a:ext cx="2164080" cy="2164080"/>
            </a:xfrm>
            <a:prstGeom prst="ellips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楕円 54">
              <a:extLst>
                <a:ext uri="{FF2B5EF4-FFF2-40B4-BE49-F238E27FC236}">
                  <a16:creationId xmlns:a16="http://schemas.microsoft.com/office/drawing/2014/main" id="{6EC2489C-81D3-31C1-C801-482C6812CE21}"/>
                </a:ext>
              </a:extLst>
            </p:cNvPr>
            <p:cNvSpPr/>
            <p:nvPr/>
          </p:nvSpPr>
          <p:spPr>
            <a:xfrm>
              <a:off x="6055360" y="2743200"/>
              <a:ext cx="2164080" cy="216408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5" name="テキスト ボックス 64">
            <a:extLst>
              <a:ext uri="{FF2B5EF4-FFF2-40B4-BE49-F238E27FC236}">
                <a16:creationId xmlns:a16="http://schemas.microsoft.com/office/drawing/2014/main" id="{A5B70C46-ACBC-B40F-9D60-1402652C941C}"/>
              </a:ext>
            </a:extLst>
          </p:cNvPr>
          <p:cNvSpPr txBox="1"/>
          <p:nvPr/>
        </p:nvSpPr>
        <p:spPr>
          <a:xfrm>
            <a:off x="5173257" y="4688636"/>
            <a:ext cx="809436" cy="646331"/>
          </a:xfrm>
          <a:prstGeom prst="rect">
            <a:avLst/>
          </a:prstGeom>
          <a:noFill/>
        </p:spPr>
        <p:txBody>
          <a:bodyPr wrap="square" rtlCol="0">
            <a:spAutoFit/>
          </a:bodyPr>
          <a:lstStyle/>
          <a:p>
            <a:pPr algn="ctr"/>
            <a:r>
              <a:rPr kumimoji="1" lang="ja-JP" altLang="en-US" sz="1200" dirty="0">
                <a:latin typeface="UD デジタル 教科書体 N-B" panose="02020700000000000000" pitchFamily="17" charset="-128"/>
                <a:ea typeface="UD デジタル 教科書体 N-B" panose="02020700000000000000" pitchFamily="17" charset="-128"/>
              </a:rPr>
              <a:t>マグネシウム</a:t>
            </a:r>
            <a:endParaRPr kumimoji="1" lang="en-US" altLang="ja-JP" sz="1200" dirty="0">
              <a:latin typeface="UD デジタル 教科書体 N-B" panose="02020700000000000000" pitchFamily="17" charset="-128"/>
              <a:ea typeface="UD デジタル 教科書体 N-B" panose="02020700000000000000" pitchFamily="17" charset="-128"/>
            </a:endParaRPr>
          </a:p>
          <a:p>
            <a:pPr algn="ctr"/>
            <a:r>
              <a:rPr kumimoji="1" lang="ja-JP" altLang="en-US" sz="1200" dirty="0">
                <a:latin typeface="UD デジタル 教科書体 N-B" panose="02020700000000000000" pitchFamily="17" charset="-128"/>
                <a:ea typeface="UD デジタル 教科書体 N-B" panose="02020700000000000000" pitchFamily="17" charset="-128"/>
              </a:rPr>
              <a:t>（苦土）</a:t>
            </a:r>
          </a:p>
        </p:txBody>
      </p:sp>
      <p:sp>
        <p:nvSpPr>
          <p:cNvPr id="66" name="テキスト ボックス 65">
            <a:extLst>
              <a:ext uri="{FF2B5EF4-FFF2-40B4-BE49-F238E27FC236}">
                <a16:creationId xmlns:a16="http://schemas.microsoft.com/office/drawing/2014/main" id="{B1169F41-7924-D726-AA95-D5D1781FE172}"/>
              </a:ext>
            </a:extLst>
          </p:cNvPr>
          <p:cNvSpPr txBox="1"/>
          <p:nvPr/>
        </p:nvSpPr>
        <p:spPr>
          <a:xfrm>
            <a:off x="6430707" y="4757104"/>
            <a:ext cx="682914" cy="461665"/>
          </a:xfrm>
          <a:prstGeom prst="rect">
            <a:avLst/>
          </a:prstGeom>
          <a:noFill/>
        </p:spPr>
        <p:txBody>
          <a:bodyPr wrap="square" rtlCol="0">
            <a:spAutoFit/>
          </a:bodyPr>
          <a:lstStyle/>
          <a:p>
            <a:pPr algn="ctr"/>
            <a:r>
              <a:rPr kumimoji="1" lang="ja-JP" altLang="en-US" sz="1200" dirty="0">
                <a:latin typeface="UD デジタル 教科書体 N-B" panose="02020700000000000000" pitchFamily="17" charset="-128"/>
                <a:ea typeface="UD デジタル 教科書体 N-B" panose="02020700000000000000" pitchFamily="17" charset="-128"/>
              </a:rPr>
              <a:t>カルシウム</a:t>
            </a:r>
          </a:p>
        </p:txBody>
      </p:sp>
      <p:sp>
        <p:nvSpPr>
          <p:cNvPr id="67" name="テキスト ボックス 66">
            <a:extLst>
              <a:ext uri="{FF2B5EF4-FFF2-40B4-BE49-F238E27FC236}">
                <a16:creationId xmlns:a16="http://schemas.microsoft.com/office/drawing/2014/main" id="{DEB2D51C-3755-85B4-E420-2AC682ACD7CC}"/>
              </a:ext>
            </a:extLst>
          </p:cNvPr>
          <p:cNvSpPr txBox="1"/>
          <p:nvPr/>
        </p:nvSpPr>
        <p:spPr>
          <a:xfrm>
            <a:off x="7490018" y="4863431"/>
            <a:ext cx="809436" cy="276999"/>
          </a:xfrm>
          <a:prstGeom prst="rect">
            <a:avLst/>
          </a:prstGeom>
          <a:noFill/>
        </p:spPr>
        <p:txBody>
          <a:bodyPr wrap="square" rtlCol="0">
            <a:spAutoFit/>
          </a:bodyPr>
          <a:lstStyle/>
          <a:p>
            <a:pPr algn="ctr"/>
            <a:r>
              <a:rPr kumimoji="1" lang="ja-JP" altLang="en-US" sz="1200" dirty="0">
                <a:latin typeface="UD デジタル 教科書体 N-B" panose="02020700000000000000" pitchFamily="17" charset="-128"/>
                <a:ea typeface="UD デジタル 教科書体 N-B" panose="02020700000000000000" pitchFamily="17" charset="-128"/>
              </a:rPr>
              <a:t>イオウ</a:t>
            </a:r>
          </a:p>
        </p:txBody>
      </p:sp>
      <p:sp>
        <p:nvSpPr>
          <p:cNvPr id="68" name="テキスト ボックス 67">
            <a:extLst>
              <a:ext uri="{FF2B5EF4-FFF2-40B4-BE49-F238E27FC236}">
                <a16:creationId xmlns:a16="http://schemas.microsoft.com/office/drawing/2014/main" id="{7FDEDBF9-8750-B6BB-0497-E5BD44AC3FFF}"/>
              </a:ext>
            </a:extLst>
          </p:cNvPr>
          <p:cNvSpPr txBox="1"/>
          <p:nvPr/>
        </p:nvSpPr>
        <p:spPr>
          <a:xfrm>
            <a:off x="4216982" y="5856799"/>
            <a:ext cx="809436" cy="276999"/>
          </a:xfrm>
          <a:prstGeom prst="rect">
            <a:avLst/>
          </a:prstGeom>
          <a:noFill/>
        </p:spPr>
        <p:txBody>
          <a:bodyPr wrap="square" rtlCol="0">
            <a:spAutoFit/>
          </a:bodyPr>
          <a:lstStyle/>
          <a:p>
            <a:pPr algn="ctr"/>
            <a:r>
              <a:rPr kumimoji="1" lang="ja-JP" altLang="en-US" sz="1200" dirty="0">
                <a:latin typeface="UD デジタル 教科書体 N-B" panose="02020700000000000000" pitchFamily="17" charset="-128"/>
                <a:ea typeface="UD デジタル 教科書体 N-B" panose="02020700000000000000" pitchFamily="17" charset="-128"/>
              </a:rPr>
              <a:t>マンガン</a:t>
            </a:r>
          </a:p>
        </p:txBody>
      </p:sp>
      <p:sp>
        <p:nvSpPr>
          <p:cNvPr id="69" name="テキスト ボックス 68">
            <a:extLst>
              <a:ext uri="{FF2B5EF4-FFF2-40B4-BE49-F238E27FC236}">
                <a16:creationId xmlns:a16="http://schemas.microsoft.com/office/drawing/2014/main" id="{98DBF428-BF2D-504B-5293-418D344D5534}"/>
              </a:ext>
            </a:extLst>
          </p:cNvPr>
          <p:cNvSpPr txBox="1"/>
          <p:nvPr/>
        </p:nvSpPr>
        <p:spPr>
          <a:xfrm>
            <a:off x="5006305" y="5847071"/>
            <a:ext cx="809436" cy="276999"/>
          </a:xfrm>
          <a:prstGeom prst="rect">
            <a:avLst/>
          </a:prstGeom>
          <a:noFill/>
        </p:spPr>
        <p:txBody>
          <a:bodyPr wrap="square" rtlCol="0">
            <a:spAutoFit/>
          </a:bodyPr>
          <a:lstStyle/>
          <a:p>
            <a:pPr algn="ctr"/>
            <a:r>
              <a:rPr kumimoji="1" lang="ja-JP" altLang="en-US" sz="1200" dirty="0">
                <a:latin typeface="UD デジタル 教科書体 N-B" panose="02020700000000000000" pitchFamily="17" charset="-128"/>
                <a:ea typeface="UD デジタル 教科書体 N-B" panose="02020700000000000000" pitchFamily="17" charset="-128"/>
              </a:rPr>
              <a:t>ホウ素</a:t>
            </a:r>
          </a:p>
        </p:txBody>
      </p:sp>
      <p:sp>
        <p:nvSpPr>
          <p:cNvPr id="70" name="テキスト ボックス 69">
            <a:extLst>
              <a:ext uri="{FF2B5EF4-FFF2-40B4-BE49-F238E27FC236}">
                <a16:creationId xmlns:a16="http://schemas.microsoft.com/office/drawing/2014/main" id="{AB3C9BA9-EBBB-A7F6-C698-BE105FD35A09}"/>
              </a:ext>
            </a:extLst>
          </p:cNvPr>
          <p:cNvSpPr txBox="1"/>
          <p:nvPr/>
        </p:nvSpPr>
        <p:spPr>
          <a:xfrm>
            <a:off x="5856369" y="5819342"/>
            <a:ext cx="809436" cy="276999"/>
          </a:xfrm>
          <a:prstGeom prst="rect">
            <a:avLst/>
          </a:prstGeom>
          <a:noFill/>
        </p:spPr>
        <p:txBody>
          <a:bodyPr wrap="square" rtlCol="0">
            <a:spAutoFit/>
          </a:bodyPr>
          <a:lstStyle/>
          <a:p>
            <a:pPr algn="ctr"/>
            <a:r>
              <a:rPr kumimoji="1" lang="ja-JP" altLang="en-US" sz="1200" dirty="0">
                <a:latin typeface="UD デジタル 教科書体 N-B" panose="02020700000000000000" pitchFamily="17" charset="-128"/>
                <a:ea typeface="UD デジタル 教科書体 N-B" panose="02020700000000000000" pitchFamily="17" charset="-128"/>
              </a:rPr>
              <a:t>鉄</a:t>
            </a:r>
            <a:endParaRPr kumimoji="1" lang="en-US" altLang="ja-JP" sz="1200" dirty="0">
              <a:latin typeface="UD デジタル 教科書体 N-B" panose="02020700000000000000" pitchFamily="17" charset="-128"/>
              <a:ea typeface="UD デジタル 教科書体 N-B" panose="02020700000000000000" pitchFamily="17" charset="-128"/>
            </a:endParaRPr>
          </a:p>
        </p:txBody>
      </p:sp>
      <p:sp>
        <p:nvSpPr>
          <p:cNvPr id="71" name="テキスト ボックス 70">
            <a:extLst>
              <a:ext uri="{FF2B5EF4-FFF2-40B4-BE49-F238E27FC236}">
                <a16:creationId xmlns:a16="http://schemas.microsoft.com/office/drawing/2014/main" id="{4B25E082-D79F-F748-AD74-72A1DDAB8A47}"/>
              </a:ext>
            </a:extLst>
          </p:cNvPr>
          <p:cNvSpPr txBox="1"/>
          <p:nvPr/>
        </p:nvSpPr>
        <p:spPr>
          <a:xfrm>
            <a:off x="6644531" y="5816891"/>
            <a:ext cx="809436" cy="276999"/>
          </a:xfrm>
          <a:prstGeom prst="rect">
            <a:avLst/>
          </a:prstGeom>
          <a:noFill/>
        </p:spPr>
        <p:txBody>
          <a:bodyPr wrap="square" rtlCol="0">
            <a:spAutoFit/>
          </a:bodyPr>
          <a:lstStyle/>
          <a:p>
            <a:pPr algn="ctr"/>
            <a:r>
              <a:rPr kumimoji="1" lang="ja-JP" altLang="en-US" sz="1200" dirty="0">
                <a:latin typeface="UD デジタル 教科書体 N-B" panose="02020700000000000000" pitchFamily="17" charset="-128"/>
                <a:ea typeface="UD デジタル 教科書体 N-B" panose="02020700000000000000" pitchFamily="17" charset="-128"/>
              </a:rPr>
              <a:t>銅</a:t>
            </a:r>
            <a:endParaRPr kumimoji="1" lang="en-US" altLang="ja-JP" sz="1200" dirty="0">
              <a:latin typeface="UD デジタル 教科書体 N-B" panose="02020700000000000000" pitchFamily="17" charset="-128"/>
              <a:ea typeface="UD デジタル 教科書体 N-B" panose="02020700000000000000" pitchFamily="17" charset="-128"/>
            </a:endParaRPr>
          </a:p>
        </p:txBody>
      </p:sp>
      <p:sp>
        <p:nvSpPr>
          <p:cNvPr id="72" name="テキスト ボックス 71">
            <a:extLst>
              <a:ext uri="{FF2B5EF4-FFF2-40B4-BE49-F238E27FC236}">
                <a16:creationId xmlns:a16="http://schemas.microsoft.com/office/drawing/2014/main" id="{786DD16A-DF7C-9157-6EEF-07598F635474}"/>
              </a:ext>
            </a:extLst>
          </p:cNvPr>
          <p:cNvSpPr txBox="1"/>
          <p:nvPr/>
        </p:nvSpPr>
        <p:spPr>
          <a:xfrm>
            <a:off x="7467708" y="5813259"/>
            <a:ext cx="809436" cy="276999"/>
          </a:xfrm>
          <a:prstGeom prst="rect">
            <a:avLst/>
          </a:prstGeom>
          <a:noFill/>
        </p:spPr>
        <p:txBody>
          <a:bodyPr wrap="square" rtlCol="0">
            <a:spAutoFit/>
          </a:bodyPr>
          <a:lstStyle/>
          <a:p>
            <a:pPr algn="ctr"/>
            <a:r>
              <a:rPr kumimoji="1" lang="ja-JP" altLang="en-US" sz="1200" dirty="0">
                <a:latin typeface="UD デジタル 教科書体 N-B" panose="02020700000000000000" pitchFamily="17" charset="-128"/>
                <a:ea typeface="UD デジタル 教科書体 N-B" panose="02020700000000000000" pitchFamily="17" charset="-128"/>
              </a:rPr>
              <a:t>亜鉛</a:t>
            </a:r>
            <a:endParaRPr kumimoji="1" lang="en-US" altLang="ja-JP" sz="1200" dirty="0">
              <a:latin typeface="UD デジタル 教科書体 N-B" panose="02020700000000000000" pitchFamily="17" charset="-128"/>
              <a:ea typeface="UD デジタル 教科書体 N-B" panose="02020700000000000000" pitchFamily="17" charset="-128"/>
            </a:endParaRPr>
          </a:p>
        </p:txBody>
      </p:sp>
      <p:sp>
        <p:nvSpPr>
          <p:cNvPr id="73" name="テキスト ボックス 72">
            <a:extLst>
              <a:ext uri="{FF2B5EF4-FFF2-40B4-BE49-F238E27FC236}">
                <a16:creationId xmlns:a16="http://schemas.microsoft.com/office/drawing/2014/main" id="{386096FF-9B49-6B4A-406C-26D2B1E8D119}"/>
              </a:ext>
            </a:extLst>
          </p:cNvPr>
          <p:cNvSpPr txBox="1"/>
          <p:nvPr/>
        </p:nvSpPr>
        <p:spPr>
          <a:xfrm>
            <a:off x="8323812" y="5731339"/>
            <a:ext cx="687577" cy="461665"/>
          </a:xfrm>
          <a:prstGeom prst="rect">
            <a:avLst/>
          </a:prstGeom>
          <a:noFill/>
        </p:spPr>
        <p:txBody>
          <a:bodyPr wrap="square" rtlCol="0">
            <a:spAutoFit/>
          </a:bodyPr>
          <a:lstStyle/>
          <a:p>
            <a:pPr algn="ctr"/>
            <a:r>
              <a:rPr kumimoji="1" lang="ja-JP" altLang="en-US" sz="1200" dirty="0">
                <a:latin typeface="UD デジタル 教科書体 N-B" panose="02020700000000000000" pitchFamily="17" charset="-128"/>
                <a:ea typeface="UD デジタル 教科書体 N-B" panose="02020700000000000000" pitchFamily="17" charset="-128"/>
              </a:rPr>
              <a:t>モリブデン</a:t>
            </a:r>
            <a:endParaRPr kumimoji="1" lang="en-US" altLang="ja-JP" sz="1200" dirty="0">
              <a:latin typeface="UD デジタル 教科書体 N-B" panose="02020700000000000000" pitchFamily="17" charset="-128"/>
              <a:ea typeface="UD デジタル 教科書体 N-B" panose="02020700000000000000" pitchFamily="17" charset="-128"/>
            </a:endParaRPr>
          </a:p>
        </p:txBody>
      </p:sp>
      <p:sp>
        <p:nvSpPr>
          <p:cNvPr id="74" name="四角形: 角を丸くする 73">
            <a:extLst>
              <a:ext uri="{FF2B5EF4-FFF2-40B4-BE49-F238E27FC236}">
                <a16:creationId xmlns:a16="http://schemas.microsoft.com/office/drawing/2014/main" id="{352BCAF3-79F2-FB81-6768-9E0120C6F93D}"/>
              </a:ext>
            </a:extLst>
          </p:cNvPr>
          <p:cNvSpPr/>
          <p:nvPr/>
        </p:nvSpPr>
        <p:spPr>
          <a:xfrm>
            <a:off x="200112" y="4805287"/>
            <a:ext cx="4091588" cy="1653879"/>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72C5955B-483C-57C9-ADBA-E84FE3F23DF3}"/>
              </a:ext>
            </a:extLst>
          </p:cNvPr>
          <p:cNvSpPr txBox="1"/>
          <p:nvPr/>
        </p:nvSpPr>
        <p:spPr>
          <a:xfrm>
            <a:off x="598880" y="4688809"/>
            <a:ext cx="1094645" cy="312387"/>
          </a:xfrm>
          <a:prstGeom prst="rect">
            <a:avLst/>
          </a:prstGeom>
          <a:solidFill>
            <a:schemeClr val="bg2"/>
          </a:solidFill>
        </p:spPr>
        <p:txBody>
          <a:bodyPr wrap="square" rtlCol="0">
            <a:spAutoFit/>
          </a:bodyPr>
          <a:lstStyle/>
          <a:p>
            <a:r>
              <a:rPr kumimoji="1" lang="ja-JP" altLang="en-US" sz="1400" dirty="0">
                <a:latin typeface="UD デジタル 教科書体 N-B" panose="02020700000000000000" pitchFamily="17" charset="-128"/>
                <a:ea typeface="UD デジタル 教科書体 N-B" panose="02020700000000000000" pitchFamily="17" charset="-128"/>
              </a:rPr>
              <a:t>肥料の役割</a:t>
            </a:r>
          </a:p>
        </p:txBody>
      </p:sp>
      <p:sp>
        <p:nvSpPr>
          <p:cNvPr id="77" name="テキスト ボックス 76">
            <a:extLst>
              <a:ext uri="{FF2B5EF4-FFF2-40B4-BE49-F238E27FC236}">
                <a16:creationId xmlns:a16="http://schemas.microsoft.com/office/drawing/2014/main" id="{1E7E756B-62A8-63D7-5EA9-EF920D2D98FF}"/>
              </a:ext>
            </a:extLst>
          </p:cNvPr>
          <p:cNvSpPr txBox="1"/>
          <p:nvPr/>
        </p:nvSpPr>
        <p:spPr>
          <a:xfrm>
            <a:off x="206650" y="5011801"/>
            <a:ext cx="4016871" cy="1384995"/>
          </a:xfrm>
          <a:prstGeom prst="rect">
            <a:avLst/>
          </a:prstGeom>
          <a:noFill/>
        </p:spPr>
        <p:txBody>
          <a:bodyPr wrap="square" rtlCol="0">
            <a:spAutoFit/>
          </a:bodyPr>
          <a:lstStyle/>
          <a:p>
            <a:r>
              <a:rPr kumimoji="1" lang="ja-JP" altLang="en-US" sz="1200" dirty="0">
                <a:latin typeface="UD デジタル 教科書体 N-B" panose="02020700000000000000" pitchFamily="17" charset="-128"/>
                <a:ea typeface="UD デジタル 教科書体 N-B" panose="02020700000000000000" pitchFamily="17" charset="-128"/>
              </a:rPr>
              <a:t>肥料の三大要素（チッソ・リン酸・カリ）は植物が最も多く必要とする栄養素で通常販売されている肥料にはこの三要素の成分記載をしていることが多くあります。</a:t>
            </a:r>
            <a:endParaRPr kumimoji="1" lang="en-US" altLang="ja-JP" sz="1200" dirty="0">
              <a:latin typeface="UD デジタル 教科書体 N-B" panose="02020700000000000000" pitchFamily="17" charset="-128"/>
              <a:ea typeface="UD デジタル 教科書体 N-B" panose="02020700000000000000" pitchFamily="17" charset="-128"/>
            </a:endParaRPr>
          </a:p>
          <a:p>
            <a:r>
              <a:rPr kumimoji="1" lang="ja-JP" altLang="en-US" sz="1200" dirty="0">
                <a:latin typeface="UD デジタル 教科書体 N-B" panose="02020700000000000000" pitchFamily="17" charset="-128"/>
                <a:ea typeface="UD デジタル 教科書体 N-B" panose="02020700000000000000" pitchFamily="17" charset="-128"/>
              </a:rPr>
              <a:t>又、中量要素や微量要素は通常、土壌に元々存在しているものですが、何度も栽培を繰り返す事で、足りなくなり欠乏症の症状が発生したりします。生育には少量しか必要としませんが、大切な栄養素となります。</a:t>
            </a:r>
            <a:endParaRPr kumimoji="1" lang="en-US" altLang="ja-JP" sz="12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4959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フリーフォーム: 図形 13">
            <a:extLst>
              <a:ext uri="{FF2B5EF4-FFF2-40B4-BE49-F238E27FC236}">
                <a16:creationId xmlns:a16="http://schemas.microsoft.com/office/drawing/2014/main" id="{DF430CFA-B393-8952-4BCA-5184CFFBE184}"/>
              </a:ext>
            </a:extLst>
          </p:cNvPr>
          <p:cNvSpPr/>
          <p:nvPr/>
        </p:nvSpPr>
        <p:spPr>
          <a:xfrm>
            <a:off x="0" y="214009"/>
            <a:ext cx="9144000" cy="787940"/>
          </a:xfrm>
          <a:custGeom>
            <a:avLst/>
            <a:gdLst/>
            <a:ahLst/>
            <a:cxnLst/>
            <a:rect l="l" t="t" r="r" b="b"/>
            <a:pathLst>
              <a:path w="9144000" h="787940">
                <a:moveTo>
                  <a:pt x="2159384" y="439382"/>
                </a:moveTo>
                <a:cubicBezTo>
                  <a:pt x="2164717" y="438849"/>
                  <a:pt x="2167384" y="440982"/>
                  <a:pt x="2167384" y="445781"/>
                </a:cubicBezTo>
                <a:cubicBezTo>
                  <a:pt x="2167384" y="446181"/>
                  <a:pt x="2167317" y="446915"/>
                  <a:pt x="2167183" y="447981"/>
                </a:cubicBezTo>
                <a:lnTo>
                  <a:pt x="2162184" y="489779"/>
                </a:lnTo>
                <a:lnTo>
                  <a:pt x="2085788" y="494179"/>
                </a:lnTo>
                <a:lnTo>
                  <a:pt x="2081589" y="445781"/>
                </a:lnTo>
                <a:close/>
                <a:moveTo>
                  <a:pt x="547808" y="414383"/>
                </a:moveTo>
                <a:lnTo>
                  <a:pt x="547808" y="434382"/>
                </a:lnTo>
                <a:lnTo>
                  <a:pt x="480612" y="438382"/>
                </a:lnTo>
                <a:lnTo>
                  <a:pt x="480612" y="418783"/>
                </a:lnTo>
                <a:close/>
                <a:moveTo>
                  <a:pt x="2055590" y="396385"/>
                </a:moveTo>
                <a:cubicBezTo>
                  <a:pt x="2052124" y="396385"/>
                  <a:pt x="2048857" y="396918"/>
                  <a:pt x="2045791" y="397984"/>
                </a:cubicBezTo>
                <a:cubicBezTo>
                  <a:pt x="2036725" y="401051"/>
                  <a:pt x="2031992" y="407184"/>
                  <a:pt x="2031592" y="416383"/>
                </a:cubicBezTo>
                <a:cubicBezTo>
                  <a:pt x="2031592" y="417183"/>
                  <a:pt x="2031592" y="417850"/>
                  <a:pt x="2031592" y="418383"/>
                </a:cubicBezTo>
                <a:lnTo>
                  <a:pt x="2042191" y="530976"/>
                </a:lnTo>
                <a:cubicBezTo>
                  <a:pt x="2043391" y="543642"/>
                  <a:pt x="2050990" y="549975"/>
                  <a:pt x="2064990" y="549975"/>
                </a:cubicBezTo>
                <a:cubicBezTo>
                  <a:pt x="2077922" y="549975"/>
                  <a:pt x="2085788" y="544709"/>
                  <a:pt x="2088588" y="534176"/>
                </a:cubicBezTo>
                <a:lnTo>
                  <a:pt x="2200381" y="527776"/>
                </a:lnTo>
                <a:cubicBezTo>
                  <a:pt x="2212114" y="527110"/>
                  <a:pt x="2217980" y="520444"/>
                  <a:pt x="2217980" y="507778"/>
                </a:cubicBezTo>
                <a:cubicBezTo>
                  <a:pt x="2217980" y="498312"/>
                  <a:pt x="2214581" y="491979"/>
                  <a:pt x="2207781" y="488779"/>
                </a:cubicBezTo>
                <a:lnTo>
                  <a:pt x="2216380" y="434782"/>
                </a:lnTo>
                <a:cubicBezTo>
                  <a:pt x="2217047" y="430516"/>
                  <a:pt x="2217380" y="426916"/>
                  <a:pt x="2217380" y="423983"/>
                </a:cubicBezTo>
                <a:cubicBezTo>
                  <a:pt x="2217380" y="406384"/>
                  <a:pt x="2208047" y="397584"/>
                  <a:pt x="2189382" y="397584"/>
                </a:cubicBezTo>
                <a:cubicBezTo>
                  <a:pt x="2187916" y="397584"/>
                  <a:pt x="2185849" y="397718"/>
                  <a:pt x="2183183" y="397984"/>
                </a:cubicBezTo>
                <a:lnTo>
                  <a:pt x="2076789" y="407384"/>
                </a:lnTo>
                <a:cubicBezTo>
                  <a:pt x="2073056" y="400051"/>
                  <a:pt x="2065989" y="396385"/>
                  <a:pt x="2055590" y="396385"/>
                </a:cubicBezTo>
                <a:close/>
                <a:moveTo>
                  <a:pt x="547808" y="367386"/>
                </a:moveTo>
                <a:lnTo>
                  <a:pt x="547808" y="384985"/>
                </a:lnTo>
                <a:lnTo>
                  <a:pt x="480612" y="389985"/>
                </a:lnTo>
                <a:lnTo>
                  <a:pt x="480612" y="372386"/>
                </a:lnTo>
                <a:close/>
                <a:moveTo>
                  <a:pt x="1595944" y="337388"/>
                </a:moveTo>
                <a:cubicBezTo>
                  <a:pt x="1590877" y="337388"/>
                  <a:pt x="1586211" y="338521"/>
                  <a:pt x="1581945" y="340788"/>
                </a:cubicBezTo>
                <a:cubicBezTo>
                  <a:pt x="1575145" y="344388"/>
                  <a:pt x="1571745" y="349921"/>
                  <a:pt x="1571745" y="357387"/>
                </a:cubicBezTo>
                <a:lnTo>
                  <a:pt x="1571745" y="380185"/>
                </a:lnTo>
                <a:lnTo>
                  <a:pt x="1507349" y="385585"/>
                </a:lnTo>
                <a:cubicBezTo>
                  <a:pt x="1495350" y="386652"/>
                  <a:pt x="1489350" y="393718"/>
                  <a:pt x="1489350" y="406784"/>
                </a:cubicBezTo>
                <a:cubicBezTo>
                  <a:pt x="1489350" y="412384"/>
                  <a:pt x="1490950" y="416917"/>
                  <a:pt x="1494150" y="420383"/>
                </a:cubicBezTo>
                <a:cubicBezTo>
                  <a:pt x="1497483" y="424116"/>
                  <a:pt x="1501816" y="425983"/>
                  <a:pt x="1507149" y="425983"/>
                </a:cubicBezTo>
                <a:cubicBezTo>
                  <a:pt x="1507282" y="425983"/>
                  <a:pt x="1508083" y="425916"/>
                  <a:pt x="1509549" y="425783"/>
                </a:cubicBezTo>
                <a:lnTo>
                  <a:pt x="1554946" y="421783"/>
                </a:lnTo>
                <a:cubicBezTo>
                  <a:pt x="1533214" y="450448"/>
                  <a:pt x="1513616" y="472113"/>
                  <a:pt x="1496150" y="486779"/>
                </a:cubicBezTo>
                <a:cubicBezTo>
                  <a:pt x="1491484" y="490645"/>
                  <a:pt x="1488950" y="492779"/>
                  <a:pt x="1488550" y="493179"/>
                </a:cubicBezTo>
                <a:cubicBezTo>
                  <a:pt x="1485217" y="496512"/>
                  <a:pt x="1483551" y="500378"/>
                  <a:pt x="1483551" y="504778"/>
                </a:cubicBezTo>
                <a:cubicBezTo>
                  <a:pt x="1483551" y="509178"/>
                  <a:pt x="1485150" y="512911"/>
                  <a:pt x="1488350" y="515977"/>
                </a:cubicBezTo>
                <a:cubicBezTo>
                  <a:pt x="1491417" y="519044"/>
                  <a:pt x="1495017" y="520577"/>
                  <a:pt x="1499150" y="520577"/>
                </a:cubicBezTo>
                <a:cubicBezTo>
                  <a:pt x="1503683" y="520577"/>
                  <a:pt x="1509082" y="518510"/>
                  <a:pt x="1515349" y="514377"/>
                </a:cubicBezTo>
                <a:cubicBezTo>
                  <a:pt x="1533881" y="502378"/>
                  <a:pt x="1552680" y="485179"/>
                  <a:pt x="1571745" y="462780"/>
                </a:cubicBezTo>
                <a:lnTo>
                  <a:pt x="1571745" y="525377"/>
                </a:lnTo>
                <a:cubicBezTo>
                  <a:pt x="1571745" y="529243"/>
                  <a:pt x="1572679" y="532576"/>
                  <a:pt x="1574545" y="535376"/>
                </a:cubicBezTo>
                <a:cubicBezTo>
                  <a:pt x="1578811" y="542042"/>
                  <a:pt x="1585878" y="545375"/>
                  <a:pt x="1595744" y="545375"/>
                </a:cubicBezTo>
                <a:cubicBezTo>
                  <a:pt x="1603610" y="545375"/>
                  <a:pt x="1609876" y="542976"/>
                  <a:pt x="1614543" y="538176"/>
                </a:cubicBezTo>
                <a:cubicBezTo>
                  <a:pt x="1618009" y="534709"/>
                  <a:pt x="1619742" y="530443"/>
                  <a:pt x="1619742" y="525377"/>
                </a:cubicBezTo>
                <a:lnTo>
                  <a:pt x="1619742" y="464580"/>
                </a:lnTo>
                <a:cubicBezTo>
                  <a:pt x="1629342" y="472313"/>
                  <a:pt x="1636208" y="478180"/>
                  <a:pt x="1640341" y="482179"/>
                </a:cubicBezTo>
                <a:cubicBezTo>
                  <a:pt x="1647541" y="488979"/>
                  <a:pt x="1653674" y="492379"/>
                  <a:pt x="1658740" y="492379"/>
                </a:cubicBezTo>
                <a:cubicBezTo>
                  <a:pt x="1664606" y="492379"/>
                  <a:pt x="1669739" y="489446"/>
                  <a:pt x="1674139" y="483579"/>
                </a:cubicBezTo>
                <a:cubicBezTo>
                  <a:pt x="1677339" y="479313"/>
                  <a:pt x="1678939" y="474913"/>
                  <a:pt x="1678939" y="470380"/>
                </a:cubicBezTo>
                <a:cubicBezTo>
                  <a:pt x="1678939" y="462380"/>
                  <a:pt x="1674739" y="455448"/>
                  <a:pt x="1666340" y="449581"/>
                </a:cubicBezTo>
                <a:cubicBezTo>
                  <a:pt x="1655674" y="442115"/>
                  <a:pt x="1640141" y="434649"/>
                  <a:pt x="1619742" y="427183"/>
                </a:cubicBezTo>
                <a:lnTo>
                  <a:pt x="1619742" y="415983"/>
                </a:lnTo>
                <a:lnTo>
                  <a:pt x="1670539" y="411384"/>
                </a:lnTo>
                <a:cubicBezTo>
                  <a:pt x="1682539" y="410317"/>
                  <a:pt x="1688538" y="403451"/>
                  <a:pt x="1688538" y="390785"/>
                </a:cubicBezTo>
                <a:cubicBezTo>
                  <a:pt x="1688538" y="378252"/>
                  <a:pt x="1682672" y="371986"/>
                  <a:pt x="1670939" y="371986"/>
                </a:cubicBezTo>
                <a:cubicBezTo>
                  <a:pt x="1670673" y="371986"/>
                  <a:pt x="1669873" y="372053"/>
                  <a:pt x="1668539" y="372186"/>
                </a:cubicBezTo>
                <a:lnTo>
                  <a:pt x="1619742" y="376186"/>
                </a:lnTo>
                <a:lnTo>
                  <a:pt x="1619742" y="357387"/>
                </a:lnTo>
                <a:cubicBezTo>
                  <a:pt x="1619742" y="351254"/>
                  <a:pt x="1617276" y="346321"/>
                  <a:pt x="1612343" y="342588"/>
                </a:cubicBezTo>
                <a:cubicBezTo>
                  <a:pt x="1607676" y="339121"/>
                  <a:pt x="1602210" y="337388"/>
                  <a:pt x="1595944" y="337388"/>
                </a:cubicBezTo>
                <a:close/>
                <a:moveTo>
                  <a:pt x="2789945" y="327389"/>
                </a:moveTo>
                <a:lnTo>
                  <a:pt x="2789945" y="370586"/>
                </a:lnTo>
                <a:lnTo>
                  <a:pt x="2756947" y="373986"/>
                </a:lnTo>
                <a:cubicBezTo>
                  <a:pt x="2757747" y="360387"/>
                  <a:pt x="2758214" y="346121"/>
                  <a:pt x="2758347" y="331188"/>
                </a:cubicBezTo>
                <a:close/>
                <a:moveTo>
                  <a:pt x="539408" y="321989"/>
                </a:moveTo>
                <a:cubicBezTo>
                  <a:pt x="545008" y="321722"/>
                  <a:pt x="547808" y="324922"/>
                  <a:pt x="547808" y="331588"/>
                </a:cubicBezTo>
                <a:lnTo>
                  <a:pt x="547808" y="339188"/>
                </a:lnTo>
                <a:lnTo>
                  <a:pt x="480612" y="344388"/>
                </a:lnTo>
                <a:lnTo>
                  <a:pt x="480612" y="327389"/>
                </a:lnTo>
                <a:lnTo>
                  <a:pt x="537208" y="322189"/>
                </a:lnTo>
                <a:cubicBezTo>
                  <a:pt x="538542" y="322056"/>
                  <a:pt x="539275" y="321989"/>
                  <a:pt x="539408" y="321989"/>
                </a:cubicBezTo>
                <a:close/>
                <a:moveTo>
                  <a:pt x="3289589" y="309990"/>
                </a:moveTo>
                <a:cubicBezTo>
                  <a:pt x="3284123" y="309990"/>
                  <a:pt x="3279857" y="311990"/>
                  <a:pt x="3276790" y="315989"/>
                </a:cubicBezTo>
                <a:cubicBezTo>
                  <a:pt x="3274790" y="318656"/>
                  <a:pt x="3273790" y="321656"/>
                  <a:pt x="3273790" y="324989"/>
                </a:cubicBezTo>
                <a:cubicBezTo>
                  <a:pt x="3273790" y="330988"/>
                  <a:pt x="3276990" y="336455"/>
                  <a:pt x="3283390" y="341388"/>
                </a:cubicBezTo>
                <a:cubicBezTo>
                  <a:pt x="3299122" y="353387"/>
                  <a:pt x="3309121" y="361720"/>
                  <a:pt x="3313388" y="366386"/>
                </a:cubicBezTo>
                <a:cubicBezTo>
                  <a:pt x="3319121" y="372653"/>
                  <a:pt x="3324787" y="375786"/>
                  <a:pt x="3330387" y="375786"/>
                </a:cubicBezTo>
                <a:cubicBezTo>
                  <a:pt x="3337853" y="375786"/>
                  <a:pt x="3344119" y="372653"/>
                  <a:pt x="3349185" y="366386"/>
                </a:cubicBezTo>
                <a:cubicBezTo>
                  <a:pt x="3352652" y="362120"/>
                  <a:pt x="3354385" y="357454"/>
                  <a:pt x="3354385" y="352387"/>
                </a:cubicBezTo>
                <a:cubicBezTo>
                  <a:pt x="3354385" y="346121"/>
                  <a:pt x="3351785" y="340655"/>
                  <a:pt x="3346586" y="335988"/>
                </a:cubicBezTo>
                <a:cubicBezTo>
                  <a:pt x="3342320" y="332122"/>
                  <a:pt x="3335320" y="327589"/>
                  <a:pt x="3325587" y="322389"/>
                </a:cubicBezTo>
                <a:cubicBezTo>
                  <a:pt x="3309855" y="314123"/>
                  <a:pt x="3297855" y="309990"/>
                  <a:pt x="3289589" y="309990"/>
                </a:cubicBezTo>
                <a:close/>
                <a:moveTo>
                  <a:pt x="3659967" y="279192"/>
                </a:moveTo>
                <a:cubicBezTo>
                  <a:pt x="3660100" y="279725"/>
                  <a:pt x="3660167" y="280058"/>
                  <a:pt x="3660167" y="280192"/>
                </a:cubicBezTo>
                <a:cubicBezTo>
                  <a:pt x="3660167" y="280325"/>
                  <a:pt x="3660167" y="280458"/>
                  <a:pt x="3660167" y="280592"/>
                </a:cubicBezTo>
                <a:cubicBezTo>
                  <a:pt x="3660300" y="280858"/>
                  <a:pt x="3660500" y="282058"/>
                  <a:pt x="3660767" y="284191"/>
                </a:cubicBezTo>
                <a:cubicBezTo>
                  <a:pt x="3661433" y="288724"/>
                  <a:pt x="3661766" y="292391"/>
                  <a:pt x="3661766" y="295191"/>
                </a:cubicBezTo>
                <a:cubicBezTo>
                  <a:pt x="3661766" y="303190"/>
                  <a:pt x="3659834" y="314589"/>
                  <a:pt x="3655967" y="329389"/>
                </a:cubicBezTo>
                <a:cubicBezTo>
                  <a:pt x="3650234" y="351121"/>
                  <a:pt x="3641835" y="373319"/>
                  <a:pt x="3630768" y="395985"/>
                </a:cubicBezTo>
                <a:cubicBezTo>
                  <a:pt x="3616503" y="425849"/>
                  <a:pt x="3603637" y="440782"/>
                  <a:pt x="3592171" y="440782"/>
                </a:cubicBezTo>
                <a:cubicBezTo>
                  <a:pt x="3587238" y="440782"/>
                  <a:pt x="3582504" y="436782"/>
                  <a:pt x="3577972" y="428783"/>
                </a:cubicBezTo>
                <a:cubicBezTo>
                  <a:pt x="3571572" y="417183"/>
                  <a:pt x="3568372" y="402451"/>
                  <a:pt x="3568372" y="384585"/>
                </a:cubicBezTo>
                <a:cubicBezTo>
                  <a:pt x="3568372" y="364320"/>
                  <a:pt x="3575705" y="345121"/>
                  <a:pt x="3590371" y="326989"/>
                </a:cubicBezTo>
                <a:cubicBezTo>
                  <a:pt x="3607170" y="306323"/>
                  <a:pt x="3630369" y="290391"/>
                  <a:pt x="3659967" y="279192"/>
                </a:cubicBezTo>
                <a:close/>
                <a:moveTo>
                  <a:pt x="1221567" y="279192"/>
                </a:moveTo>
                <a:cubicBezTo>
                  <a:pt x="1221700" y="279725"/>
                  <a:pt x="1221767" y="280058"/>
                  <a:pt x="1221767" y="280192"/>
                </a:cubicBezTo>
                <a:cubicBezTo>
                  <a:pt x="1221767" y="280325"/>
                  <a:pt x="1221767" y="280458"/>
                  <a:pt x="1221767" y="280592"/>
                </a:cubicBezTo>
                <a:cubicBezTo>
                  <a:pt x="1221900" y="280858"/>
                  <a:pt x="1222100" y="282058"/>
                  <a:pt x="1222367" y="284191"/>
                </a:cubicBezTo>
                <a:cubicBezTo>
                  <a:pt x="1223033" y="288724"/>
                  <a:pt x="1223366" y="292391"/>
                  <a:pt x="1223366" y="295191"/>
                </a:cubicBezTo>
                <a:cubicBezTo>
                  <a:pt x="1223366" y="303190"/>
                  <a:pt x="1221433" y="314589"/>
                  <a:pt x="1217567" y="329389"/>
                </a:cubicBezTo>
                <a:cubicBezTo>
                  <a:pt x="1211834" y="351121"/>
                  <a:pt x="1203434" y="373319"/>
                  <a:pt x="1192368" y="395985"/>
                </a:cubicBezTo>
                <a:cubicBezTo>
                  <a:pt x="1178102" y="425849"/>
                  <a:pt x="1165237" y="440782"/>
                  <a:pt x="1153771" y="440782"/>
                </a:cubicBezTo>
                <a:cubicBezTo>
                  <a:pt x="1148838" y="440782"/>
                  <a:pt x="1144105" y="436782"/>
                  <a:pt x="1139572" y="428783"/>
                </a:cubicBezTo>
                <a:cubicBezTo>
                  <a:pt x="1133172" y="417183"/>
                  <a:pt x="1129972" y="402451"/>
                  <a:pt x="1129972" y="384585"/>
                </a:cubicBezTo>
                <a:cubicBezTo>
                  <a:pt x="1129972" y="364320"/>
                  <a:pt x="1137305" y="345121"/>
                  <a:pt x="1151971" y="326989"/>
                </a:cubicBezTo>
                <a:cubicBezTo>
                  <a:pt x="1168770" y="306323"/>
                  <a:pt x="1191969" y="290391"/>
                  <a:pt x="1221567" y="279192"/>
                </a:cubicBezTo>
                <a:close/>
                <a:moveTo>
                  <a:pt x="3998346" y="271192"/>
                </a:moveTo>
                <a:cubicBezTo>
                  <a:pt x="4001813" y="271192"/>
                  <a:pt x="4003612" y="273459"/>
                  <a:pt x="4003746" y="277992"/>
                </a:cubicBezTo>
                <a:lnTo>
                  <a:pt x="4000346" y="365186"/>
                </a:lnTo>
                <a:lnTo>
                  <a:pt x="3966548" y="370786"/>
                </a:lnTo>
                <a:lnTo>
                  <a:pt x="3962948" y="276392"/>
                </a:lnTo>
                <a:lnTo>
                  <a:pt x="3996346" y="271392"/>
                </a:lnTo>
                <a:cubicBezTo>
                  <a:pt x="3997279" y="271259"/>
                  <a:pt x="3997946" y="271192"/>
                  <a:pt x="3998346" y="271192"/>
                </a:cubicBezTo>
                <a:close/>
                <a:moveTo>
                  <a:pt x="2149384" y="270192"/>
                </a:moveTo>
                <a:cubicBezTo>
                  <a:pt x="2146851" y="289658"/>
                  <a:pt x="2143185" y="309256"/>
                  <a:pt x="2138385" y="328989"/>
                </a:cubicBezTo>
                <a:lnTo>
                  <a:pt x="2099787" y="331588"/>
                </a:lnTo>
                <a:cubicBezTo>
                  <a:pt x="2096321" y="311856"/>
                  <a:pt x="2091988" y="292924"/>
                  <a:pt x="2086788" y="274792"/>
                </a:cubicBezTo>
                <a:close/>
                <a:moveTo>
                  <a:pt x="2929937" y="262993"/>
                </a:moveTo>
                <a:lnTo>
                  <a:pt x="2928537" y="343988"/>
                </a:lnTo>
                <a:lnTo>
                  <a:pt x="2901339" y="346188"/>
                </a:lnTo>
                <a:lnTo>
                  <a:pt x="2901339" y="265392"/>
                </a:lnTo>
                <a:close/>
                <a:moveTo>
                  <a:pt x="2990133" y="257393"/>
                </a:moveTo>
                <a:cubicBezTo>
                  <a:pt x="2990800" y="257393"/>
                  <a:pt x="2991533" y="257393"/>
                  <a:pt x="2992333" y="257393"/>
                </a:cubicBezTo>
                <a:cubicBezTo>
                  <a:pt x="2997533" y="257393"/>
                  <a:pt x="3000132" y="260393"/>
                  <a:pt x="3000132" y="266392"/>
                </a:cubicBezTo>
                <a:cubicBezTo>
                  <a:pt x="3000132" y="266526"/>
                  <a:pt x="3000132" y="266992"/>
                  <a:pt x="3000132" y="267792"/>
                </a:cubicBezTo>
                <a:lnTo>
                  <a:pt x="2994933" y="338788"/>
                </a:lnTo>
                <a:lnTo>
                  <a:pt x="2967535" y="340788"/>
                </a:lnTo>
                <a:lnTo>
                  <a:pt x="2968735" y="259393"/>
                </a:lnTo>
                <a:close/>
                <a:moveTo>
                  <a:pt x="4166736" y="249193"/>
                </a:moveTo>
                <a:cubicBezTo>
                  <a:pt x="4167269" y="249193"/>
                  <a:pt x="4167936" y="249193"/>
                  <a:pt x="4168736" y="249193"/>
                </a:cubicBezTo>
                <a:cubicBezTo>
                  <a:pt x="4173135" y="249193"/>
                  <a:pt x="4175335" y="251460"/>
                  <a:pt x="4175335" y="255993"/>
                </a:cubicBezTo>
                <a:cubicBezTo>
                  <a:pt x="4175335" y="265859"/>
                  <a:pt x="4169736" y="287791"/>
                  <a:pt x="4158536" y="321789"/>
                </a:cubicBezTo>
                <a:cubicBezTo>
                  <a:pt x="4156403" y="328322"/>
                  <a:pt x="4155337" y="333188"/>
                  <a:pt x="4155337" y="336388"/>
                </a:cubicBezTo>
                <a:cubicBezTo>
                  <a:pt x="4155337" y="348521"/>
                  <a:pt x="4162136" y="354587"/>
                  <a:pt x="4175735" y="354587"/>
                </a:cubicBezTo>
                <a:lnTo>
                  <a:pt x="4203133" y="354587"/>
                </a:lnTo>
                <a:cubicBezTo>
                  <a:pt x="4208733" y="354587"/>
                  <a:pt x="4211533" y="356787"/>
                  <a:pt x="4211533" y="361187"/>
                </a:cubicBezTo>
                <a:cubicBezTo>
                  <a:pt x="4211533" y="363053"/>
                  <a:pt x="4210600" y="366320"/>
                  <a:pt x="4208733" y="370986"/>
                </a:cubicBezTo>
                <a:cubicBezTo>
                  <a:pt x="4203400" y="385385"/>
                  <a:pt x="4194534" y="401851"/>
                  <a:pt x="4182135" y="420383"/>
                </a:cubicBezTo>
                <a:lnTo>
                  <a:pt x="4178335" y="425983"/>
                </a:lnTo>
                <a:cubicBezTo>
                  <a:pt x="4156203" y="399584"/>
                  <a:pt x="4137471" y="372519"/>
                  <a:pt x="4122139" y="344788"/>
                </a:cubicBezTo>
                <a:cubicBezTo>
                  <a:pt x="4130671" y="311856"/>
                  <a:pt x="4135871" y="280992"/>
                  <a:pt x="4137738" y="252193"/>
                </a:cubicBezTo>
                <a:close/>
                <a:moveTo>
                  <a:pt x="2783346" y="246594"/>
                </a:moveTo>
                <a:cubicBezTo>
                  <a:pt x="2787746" y="246327"/>
                  <a:pt x="2789945" y="249127"/>
                  <a:pt x="2789945" y="254993"/>
                </a:cubicBezTo>
                <a:lnTo>
                  <a:pt x="2789945" y="287591"/>
                </a:lnTo>
                <a:lnTo>
                  <a:pt x="2758547" y="291191"/>
                </a:lnTo>
                <a:cubicBezTo>
                  <a:pt x="2758547" y="288658"/>
                  <a:pt x="2758414" y="282325"/>
                  <a:pt x="2758147" y="272192"/>
                </a:cubicBezTo>
                <a:lnTo>
                  <a:pt x="2757547" y="249993"/>
                </a:lnTo>
                <a:lnTo>
                  <a:pt x="2781346" y="246794"/>
                </a:lnTo>
                <a:cubicBezTo>
                  <a:pt x="2782146" y="246660"/>
                  <a:pt x="2782812" y="246594"/>
                  <a:pt x="2783346" y="246594"/>
                </a:cubicBezTo>
                <a:close/>
                <a:moveTo>
                  <a:pt x="3298989" y="230595"/>
                </a:moveTo>
                <a:cubicBezTo>
                  <a:pt x="3293123" y="230595"/>
                  <a:pt x="3288589" y="232928"/>
                  <a:pt x="3285389" y="237594"/>
                </a:cubicBezTo>
                <a:cubicBezTo>
                  <a:pt x="3283390" y="240527"/>
                  <a:pt x="3282390" y="243594"/>
                  <a:pt x="3282390" y="246794"/>
                </a:cubicBezTo>
                <a:cubicBezTo>
                  <a:pt x="3282390" y="252393"/>
                  <a:pt x="3285389" y="257460"/>
                  <a:pt x="3291389" y="261993"/>
                </a:cubicBezTo>
                <a:cubicBezTo>
                  <a:pt x="3306588" y="273192"/>
                  <a:pt x="3316921" y="281925"/>
                  <a:pt x="3322387" y="288191"/>
                </a:cubicBezTo>
                <a:cubicBezTo>
                  <a:pt x="3327853" y="294324"/>
                  <a:pt x="3333453" y="297391"/>
                  <a:pt x="3339186" y="297391"/>
                </a:cubicBezTo>
                <a:cubicBezTo>
                  <a:pt x="3347052" y="297391"/>
                  <a:pt x="3353452" y="293924"/>
                  <a:pt x="3358385" y="286991"/>
                </a:cubicBezTo>
                <a:cubicBezTo>
                  <a:pt x="3361718" y="282191"/>
                  <a:pt x="3363385" y="277392"/>
                  <a:pt x="3363385" y="272592"/>
                </a:cubicBezTo>
                <a:cubicBezTo>
                  <a:pt x="3363385" y="264993"/>
                  <a:pt x="3359985" y="258793"/>
                  <a:pt x="3353185" y="253993"/>
                </a:cubicBezTo>
                <a:cubicBezTo>
                  <a:pt x="3345053" y="248394"/>
                  <a:pt x="3334120" y="242727"/>
                  <a:pt x="3320387" y="236994"/>
                </a:cubicBezTo>
                <a:cubicBezTo>
                  <a:pt x="3309988" y="232728"/>
                  <a:pt x="3302855" y="230595"/>
                  <a:pt x="3298989" y="230595"/>
                </a:cubicBezTo>
                <a:close/>
                <a:moveTo>
                  <a:pt x="3708964" y="230395"/>
                </a:moveTo>
                <a:cubicBezTo>
                  <a:pt x="3680965" y="230395"/>
                  <a:pt x="3653900" y="235794"/>
                  <a:pt x="3627769" y="246594"/>
                </a:cubicBezTo>
                <a:cubicBezTo>
                  <a:pt x="3601637" y="257393"/>
                  <a:pt x="3579305" y="272525"/>
                  <a:pt x="3560773" y="291991"/>
                </a:cubicBezTo>
                <a:cubicBezTo>
                  <a:pt x="3534107" y="320256"/>
                  <a:pt x="3520775" y="351587"/>
                  <a:pt x="3520775" y="385985"/>
                </a:cubicBezTo>
                <a:cubicBezTo>
                  <a:pt x="3520775" y="418250"/>
                  <a:pt x="3529308" y="444715"/>
                  <a:pt x="3546374" y="465380"/>
                </a:cubicBezTo>
                <a:cubicBezTo>
                  <a:pt x="3559040" y="480713"/>
                  <a:pt x="3573305" y="488379"/>
                  <a:pt x="3589171" y="488379"/>
                </a:cubicBezTo>
                <a:cubicBezTo>
                  <a:pt x="3628636" y="488379"/>
                  <a:pt x="3662367" y="449715"/>
                  <a:pt x="3690365" y="372386"/>
                </a:cubicBezTo>
                <a:cubicBezTo>
                  <a:pt x="3702097" y="340255"/>
                  <a:pt x="3707964" y="314323"/>
                  <a:pt x="3707964" y="294591"/>
                </a:cubicBezTo>
                <a:cubicBezTo>
                  <a:pt x="3707964" y="285125"/>
                  <a:pt x="3707031" y="276992"/>
                  <a:pt x="3705164" y="270192"/>
                </a:cubicBezTo>
                <a:lnTo>
                  <a:pt x="3710363" y="270192"/>
                </a:lnTo>
                <a:cubicBezTo>
                  <a:pt x="3733029" y="270192"/>
                  <a:pt x="3752561" y="277192"/>
                  <a:pt x="3768960" y="291191"/>
                </a:cubicBezTo>
                <a:cubicBezTo>
                  <a:pt x="3790026" y="309190"/>
                  <a:pt x="3800558" y="333788"/>
                  <a:pt x="3800558" y="364986"/>
                </a:cubicBezTo>
                <a:cubicBezTo>
                  <a:pt x="3800558" y="412184"/>
                  <a:pt x="3775827" y="449515"/>
                  <a:pt x="3726363" y="476980"/>
                </a:cubicBezTo>
                <a:cubicBezTo>
                  <a:pt x="3716363" y="482446"/>
                  <a:pt x="3711363" y="488579"/>
                  <a:pt x="3711363" y="495378"/>
                </a:cubicBezTo>
                <a:cubicBezTo>
                  <a:pt x="3711363" y="498045"/>
                  <a:pt x="3712097" y="500778"/>
                  <a:pt x="3713563" y="503578"/>
                </a:cubicBezTo>
                <a:cubicBezTo>
                  <a:pt x="3717296" y="510378"/>
                  <a:pt x="3723096" y="513777"/>
                  <a:pt x="3730962" y="513777"/>
                </a:cubicBezTo>
                <a:cubicBezTo>
                  <a:pt x="3735629" y="513777"/>
                  <a:pt x="3741562" y="512444"/>
                  <a:pt x="3748761" y="509778"/>
                </a:cubicBezTo>
                <a:cubicBezTo>
                  <a:pt x="3777026" y="498978"/>
                  <a:pt x="3799891" y="483379"/>
                  <a:pt x="3817357" y="462980"/>
                </a:cubicBezTo>
                <a:cubicBezTo>
                  <a:pt x="3840555" y="435915"/>
                  <a:pt x="3852155" y="403451"/>
                  <a:pt x="3852155" y="365586"/>
                </a:cubicBezTo>
                <a:cubicBezTo>
                  <a:pt x="3852155" y="322256"/>
                  <a:pt x="3836423" y="287791"/>
                  <a:pt x="3804958" y="262193"/>
                </a:cubicBezTo>
                <a:cubicBezTo>
                  <a:pt x="3778960" y="240994"/>
                  <a:pt x="3746961" y="230395"/>
                  <a:pt x="3708964" y="230395"/>
                </a:cubicBezTo>
                <a:close/>
                <a:moveTo>
                  <a:pt x="1270564" y="230395"/>
                </a:moveTo>
                <a:cubicBezTo>
                  <a:pt x="1242565" y="230395"/>
                  <a:pt x="1215500" y="235794"/>
                  <a:pt x="1189369" y="246594"/>
                </a:cubicBezTo>
                <a:cubicBezTo>
                  <a:pt x="1163237" y="257393"/>
                  <a:pt x="1140905" y="272525"/>
                  <a:pt x="1122373" y="291991"/>
                </a:cubicBezTo>
                <a:cubicBezTo>
                  <a:pt x="1095708" y="320256"/>
                  <a:pt x="1082375" y="351587"/>
                  <a:pt x="1082375" y="385985"/>
                </a:cubicBezTo>
                <a:cubicBezTo>
                  <a:pt x="1082375" y="418250"/>
                  <a:pt x="1090908" y="444715"/>
                  <a:pt x="1107973" y="465380"/>
                </a:cubicBezTo>
                <a:cubicBezTo>
                  <a:pt x="1120639" y="480713"/>
                  <a:pt x="1134905" y="488379"/>
                  <a:pt x="1150771" y="488379"/>
                </a:cubicBezTo>
                <a:cubicBezTo>
                  <a:pt x="1190235" y="488379"/>
                  <a:pt x="1223967" y="449715"/>
                  <a:pt x="1251965" y="372386"/>
                </a:cubicBezTo>
                <a:cubicBezTo>
                  <a:pt x="1263697" y="340255"/>
                  <a:pt x="1269564" y="314323"/>
                  <a:pt x="1269564" y="294591"/>
                </a:cubicBezTo>
                <a:cubicBezTo>
                  <a:pt x="1269564" y="285125"/>
                  <a:pt x="1268630" y="276992"/>
                  <a:pt x="1266764" y="270192"/>
                </a:cubicBezTo>
                <a:lnTo>
                  <a:pt x="1271964" y="270192"/>
                </a:lnTo>
                <a:cubicBezTo>
                  <a:pt x="1294629" y="270192"/>
                  <a:pt x="1314161" y="277192"/>
                  <a:pt x="1330560" y="291191"/>
                </a:cubicBezTo>
                <a:cubicBezTo>
                  <a:pt x="1351625" y="309190"/>
                  <a:pt x="1362158" y="333788"/>
                  <a:pt x="1362158" y="364986"/>
                </a:cubicBezTo>
                <a:cubicBezTo>
                  <a:pt x="1362158" y="412184"/>
                  <a:pt x="1337426" y="449515"/>
                  <a:pt x="1287963" y="476980"/>
                </a:cubicBezTo>
                <a:cubicBezTo>
                  <a:pt x="1277963" y="482446"/>
                  <a:pt x="1272963" y="488579"/>
                  <a:pt x="1272963" y="495378"/>
                </a:cubicBezTo>
                <a:cubicBezTo>
                  <a:pt x="1272963" y="498045"/>
                  <a:pt x="1273697" y="500778"/>
                  <a:pt x="1275163" y="503578"/>
                </a:cubicBezTo>
                <a:cubicBezTo>
                  <a:pt x="1278896" y="510378"/>
                  <a:pt x="1284696" y="513777"/>
                  <a:pt x="1292562" y="513777"/>
                </a:cubicBezTo>
                <a:cubicBezTo>
                  <a:pt x="1297229" y="513777"/>
                  <a:pt x="1303162" y="512444"/>
                  <a:pt x="1310361" y="509778"/>
                </a:cubicBezTo>
                <a:cubicBezTo>
                  <a:pt x="1338626" y="498978"/>
                  <a:pt x="1361491" y="483379"/>
                  <a:pt x="1378957" y="462980"/>
                </a:cubicBezTo>
                <a:cubicBezTo>
                  <a:pt x="1402156" y="435915"/>
                  <a:pt x="1413755" y="403451"/>
                  <a:pt x="1413755" y="365586"/>
                </a:cubicBezTo>
                <a:cubicBezTo>
                  <a:pt x="1413755" y="322256"/>
                  <a:pt x="1398023" y="287791"/>
                  <a:pt x="1366558" y="262193"/>
                </a:cubicBezTo>
                <a:cubicBezTo>
                  <a:pt x="1340559" y="240994"/>
                  <a:pt x="1308561" y="230395"/>
                  <a:pt x="1270564" y="230395"/>
                </a:cubicBezTo>
                <a:close/>
                <a:moveTo>
                  <a:pt x="3939949" y="224995"/>
                </a:moveTo>
                <a:cubicBezTo>
                  <a:pt x="3929683" y="224995"/>
                  <a:pt x="3922884" y="229061"/>
                  <a:pt x="3919551" y="237194"/>
                </a:cubicBezTo>
                <a:cubicBezTo>
                  <a:pt x="3918618" y="239327"/>
                  <a:pt x="3918151" y="241994"/>
                  <a:pt x="3918151" y="245194"/>
                </a:cubicBezTo>
                <a:lnTo>
                  <a:pt x="3925951" y="413183"/>
                </a:lnTo>
                <a:cubicBezTo>
                  <a:pt x="3926484" y="424916"/>
                  <a:pt x="3933417" y="430782"/>
                  <a:pt x="3946749" y="430782"/>
                </a:cubicBezTo>
                <a:cubicBezTo>
                  <a:pt x="3954749" y="430782"/>
                  <a:pt x="3960748" y="428116"/>
                  <a:pt x="3964748" y="422783"/>
                </a:cubicBezTo>
                <a:cubicBezTo>
                  <a:pt x="3966748" y="420116"/>
                  <a:pt x="3967881" y="416917"/>
                  <a:pt x="3968148" y="413183"/>
                </a:cubicBezTo>
                <a:lnTo>
                  <a:pt x="4032344" y="402384"/>
                </a:lnTo>
                <a:cubicBezTo>
                  <a:pt x="4043410" y="400651"/>
                  <a:pt x="4048943" y="393851"/>
                  <a:pt x="4048943" y="381985"/>
                </a:cubicBezTo>
                <a:cubicBezTo>
                  <a:pt x="4048943" y="373053"/>
                  <a:pt x="4046010" y="366586"/>
                  <a:pt x="4040143" y="362587"/>
                </a:cubicBezTo>
                <a:lnTo>
                  <a:pt x="4045943" y="262393"/>
                </a:lnTo>
                <a:cubicBezTo>
                  <a:pt x="4046076" y="259859"/>
                  <a:pt x="4046143" y="258326"/>
                  <a:pt x="4046143" y="257793"/>
                </a:cubicBezTo>
                <a:cubicBezTo>
                  <a:pt x="4046143" y="237394"/>
                  <a:pt x="4037277" y="227195"/>
                  <a:pt x="4019545" y="227195"/>
                </a:cubicBezTo>
                <a:cubicBezTo>
                  <a:pt x="4016212" y="227195"/>
                  <a:pt x="4012878" y="227461"/>
                  <a:pt x="4009545" y="227995"/>
                </a:cubicBezTo>
                <a:lnTo>
                  <a:pt x="3959748" y="235594"/>
                </a:lnTo>
                <a:cubicBezTo>
                  <a:pt x="3955749" y="228528"/>
                  <a:pt x="3949149" y="224995"/>
                  <a:pt x="3939949" y="224995"/>
                </a:cubicBezTo>
                <a:close/>
                <a:moveTo>
                  <a:pt x="3113800" y="219795"/>
                </a:moveTo>
                <a:cubicBezTo>
                  <a:pt x="3110333" y="219795"/>
                  <a:pt x="3107067" y="220729"/>
                  <a:pt x="3104001" y="222595"/>
                </a:cubicBezTo>
                <a:cubicBezTo>
                  <a:pt x="3099601" y="225395"/>
                  <a:pt x="3097401" y="229528"/>
                  <a:pt x="3097401" y="234994"/>
                </a:cubicBezTo>
                <a:cubicBezTo>
                  <a:pt x="3097401" y="238327"/>
                  <a:pt x="3098201" y="241994"/>
                  <a:pt x="3099801" y="245994"/>
                </a:cubicBezTo>
                <a:cubicBezTo>
                  <a:pt x="3107001" y="264926"/>
                  <a:pt x="3111734" y="279125"/>
                  <a:pt x="3114000" y="288591"/>
                </a:cubicBezTo>
                <a:cubicBezTo>
                  <a:pt x="3117333" y="301657"/>
                  <a:pt x="3124333" y="308190"/>
                  <a:pt x="3134999" y="308190"/>
                </a:cubicBezTo>
                <a:cubicBezTo>
                  <a:pt x="3139399" y="308190"/>
                  <a:pt x="3143598" y="307123"/>
                  <a:pt x="3147598" y="304990"/>
                </a:cubicBezTo>
                <a:cubicBezTo>
                  <a:pt x="3154398" y="301390"/>
                  <a:pt x="3157797" y="295857"/>
                  <a:pt x="3157797" y="288391"/>
                </a:cubicBezTo>
                <a:cubicBezTo>
                  <a:pt x="3157797" y="283458"/>
                  <a:pt x="3156197" y="277392"/>
                  <a:pt x="3152997" y="270192"/>
                </a:cubicBezTo>
                <a:cubicBezTo>
                  <a:pt x="3146731" y="255926"/>
                  <a:pt x="3138865" y="242327"/>
                  <a:pt x="3129399" y="229395"/>
                </a:cubicBezTo>
                <a:cubicBezTo>
                  <a:pt x="3124599" y="222995"/>
                  <a:pt x="3119400" y="219795"/>
                  <a:pt x="3113800" y="219795"/>
                </a:cubicBezTo>
                <a:close/>
                <a:moveTo>
                  <a:pt x="4624182" y="218795"/>
                </a:moveTo>
                <a:cubicBezTo>
                  <a:pt x="4621516" y="218795"/>
                  <a:pt x="4618183" y="218995"/>
                  <a:pt x="4614183" y="219395"/>
                </a:cubicBezTo>
                <a:lnTo>
                  <a:pt x="4485191" y="231595"/>
                </a:lnTo>
                <a:cubicBezTo>
                  <a:pt x="4472392" y="232794"/>
                  <a:pt x="4465992" y="239661"/>
                  <a:pt x="4465992" y="252193"/>
                </a:cubicBezTo>
                <a:cubicBezTo>
                  <a:pt x="4465992" y="256326"/>
                  <a:pt x="4466592" y="260059"/>
                  <a:pt x="4467792" y="263393"/>
                </a:cubicBezTo>
                <a:cubicBezTo>
                  <a:pt x="4471258" y="272859"/>
                  <a:pt x="4478058" y="277592"/>
                  <a:pt x="4488191" y="277592"/>
                </a:cubicBezTo>
                <a:cubicBezTo>
                  <a:pt x="4489657" y="277592"/>
                  <a:pt x="4490591" y="277592"/>
                  <a:pt x="4490991" y="277592"/>
                </a:cubicBezTo>
                <a:lnTo>
                  <a:pt x="4594184" y="267392"/>
                </a:lnTo>
                <a:cubicBezTo>
                  <a:pt x="4594851" y="267259"/>
                  <a:pt x="4595584" y="267192"/>
                  <a:pt x="4596384" y="267192"/>
                </a:cubicBezTo>
                <a:cubicBezTo>
                  <a:pt x="4601717" y="267192"/>
                  <a:pt x="4604384" y="269192"/>
                  <a:pt x="4604384" y="273192"/>
                </a:cubicBezTo>
                <a:cubicBezTo>
                  <a:pt x="4604384" y="274925"/>
                  <a:pt x="4603450" y="279525"/>
                  <a:pt x="4601584" y="286991"/>
                </a:cubicBezTo>
                <a:cubicBezTo>
                  <a:pt x="4593584" y="319523"/>
                  <a:pt x="4581985" y="349787"/>
                  <a:pt x="4566786" y="377786"/>
                </a:cubicBezTo>
                <a:cubicBezTo>
                  <a:pt x="4566119" y="376586"/>
                  <a:pt x="4564919" y="374786"/>
                  <a:pt x="4563186" y="372386"/>
                </a:cubicBezTo>
                <a:cubicBezTo>
                  <a:pt x="4546654" y="347454"/>
                  <a:pt x="4534454" y="325789"/>
                  <a:pt x="4526588" y="307390"/>
                </a:cubicBezTo>
                <a:cubicBezTo>
                  <a:pt x="4523655" y="300457"/>
                  <a:pt x="4521522" y="296057"/>
                  <a:pt x="4520189" y="294191"/>
                </a:cubicBezTo>
                <a:cubicBezTo>
                  <a:pt x="4516589" y="289391"/>
                  <a:pt x="4511789" y="286991"/>
                  <a:pt x="4505790" y="286991"/>
                </a:cubicBezTo>
                <a:cubicBezTo>
                  <a:pt x="4502056" y="286991"/>
                  <a:pt x="4498590" y="287858"/>
                  <a:pt x="4495390" y="289591"/>
                </a:cubicBezTo>
                <a:cubicBezTo>
                  <a:pt x="4490324" y="292258"/>
                  <a:pt x="4487791" y="296657"/>
                  <a:pt x="4487791" y="302790"/>
                </a:cubicBezTo>
                <a:cubicBezTo>
                  <a:pt x="4487791" y="306390"/>
                  <a:pt x="4489391" y="312190"/>
                  <a:pt x="4492591" y="320189"/>
                </a:cubicBezTo>
                <a:cubicBezTo>
                  <a:pt x="4505523" y="351654"/>
                  <a:pt x="4522189" y="383919"/>
                  <a:pt x="4542587" y="416983"/>
                </a:cubicBezTo>
                <a:cubicBezTo>
                  <a:pt x="4522322" y="446315"/>
                  <a:pt x="4499790" y="471580"/>
                  <a:pt x="4474992" y="492779"/>
                </a:cubicBezTo>
                <a:cubicBezTo>
                  <a:pt x="4468858" y="497978"/>
                  <a:pt x="4465125" y="501311"/>
                  <a:pt x="4463792" y="502778"/>
                </a:cubicBezTo>
                <a:cubicBezTo>
                  <a:pt x="4460459" y="506511"/>
                  <a:pt x="4458793" y="510511"/>
                  <a:pt x="4458793" y="514777"/>
                </a:cubicBezTo>
                <a:cubicBezTo>
                  <a:pt x="4458793" y="518510"/>
                  <a:pt x="4460392" y="522310"/>
                  <a:pt x="4463592" y="526177"/>
                </a:cubicBezTo>
                <a:cubicBezTo>
                  <a:pt x="4466792" y="530043"/>
                  <a:pt x="4470858" y="531976"/>
                  <a:pt x="4475792" y="531976"/>
                </a:cubicBezTo>
                <a:cubicBezTo>
                  <a:pt x="4480724" y="531976"/>
                  <a:pt x="4487124" y="529243"/>
                  <a:pt x="4494990" y="523777"/>
                </a:cubicBezTo>
                <a:cubicBezTo>
                  <a:pt x="4518455" y="507244"/>
                  <a:pt x="4542721" y="483779"/>
                  <a:pt x="4567786" y="453381"/>
                </a:cubicBezTo>
                <a:cubicBezTo>
                  <a:pt x="4587251" y="480713"/>
                  <a:pt x="4605517" y="503445"/>
                  <a:pt x="4622583" y="521577"/>
                </a:cubicBezTo>
                <a:cubicBezTo>
                  <a:pt x="4629515" y="529043"/>
                  <a:pt x="4636715" y="532776"/>
                  <a:pt x="4644181" y="532776"/>
                </a:cubicBezTo>
                <a:cubicBezTo>
                  <a:pt x="4652047" y="532776"/>
                  <a:pt x="4664513" y="530176"/>
                  <a:pt x="4681579" y="524977"/>
                </a:cubicBezTo>
                <a:cubicBezTo>
                  <a:pt x="4688379" y="522843"/>
                  <a:pt x="4691778" y="519844"/>
                  <a:pt x="4691778" y="515977"/>
                </a:cubicBezTo>
                <a:cubicBezTo>
                  <a:pt x="4691778" y="512111"/>
                  <a:pt x="4688045" y="507178"/>
                  <a:pt x="4680579" y="501178"/>
                </a:cubicBezTo>
                <a:cubicBezTo>
                  <a:pt x="4645914" y="473180"/>
                  <a:pt x="4617383" y="444915"/>
                  <a:pt x="4594984" y="416383"/>
                </a:cubicBezTo>
                <a:cubicBezTo>
                  <a:pt x="4617116" y="381985"/>
                  <a:pt x="4634048" y="346721"/>
                  <a:pt x="4645781" y="310590"/>
                </a:cubicBezTo>
                <a:cubicBezTo>
                  <a:pt x="4654714" y="283525"/>
                  <a:pt x="4659180" y="263393"/>
                  <a:pt x="4659180" y="250193"/>
                </a:cubicBezTo>
                <a:cubicBezTo>
                  <a:pt x="4659180" y="229261"/>
                  <a:pt x="4647514" y="218795"/>
                  <a:pt x="4624182" y="218795"/>
                </a:cubicBezTo>
                <a:close/>
                <a:moveTo>
                  <a:pt x="3015731" y="213396"/>
                </a:moveTo>
                <a:cubicBezTo>
                  <a:pt x="3013332" y="213396"/>
                  <a:pt x="3011265" y="213462"/>
                  <a:pt x="3009532" y="213596"/>
                </a:cubicBezTo>
                <a:lnTo>
                  <a:pt x="2865341" y="227195"/>
                </a:lnTo>
                <a:cubicBezTo>
                  <a:pt x="2852541" y="228395"/>
                  <a:pt x="2846142" y="235528"/>
                  <a:pt x="2846142" y="248594"/>
                </a:cubicBezTo>
                <a:cubicBezTo>
                  <a:pt x="2846142" y="258193"/>
                  <a:pt x="2850075" y="264526"/>
                  <a:pt x="2857941" y="267592"/>
                </a:cubicBezTo>
                <a:lnTo>
                  <a:pt x="2857941" y="483579"/>
                </a:lnTo>
                <a:cubicBezTo>
                  <a:pt x="2857941" y="495445"/>
                  <a:pt x="2859008" y="504511"/>
                  <a:pt x="2861141" y="510778"/>
                </a:cubicBezTo>
                <a:cubicBezTo>
                  <a:pt x="2865007" y="522777"/>
                  <a:pt x="2874540" y="530310"/>
                  <a:pt x="2889739" y="533376"/>
                </a:cubicBezTo>
                <a:cubicBezTo>
                  <a:pt x="2900805" y="535509"/>
                  <a:pt x="2922671" y="536576"/>
                  <a:pt x="2955335" y="536576"/>
                </a:cubicBezTo>
                <a:cubicBezTo>
                  <a:pt x="2998799" y="536576"/>
                  <a:pt x="3027931" y="534109"/>
                  <a:pt x="3042730" y="529176"/>
                </a:cubicBezTo>
                <a:cubicBezTo>
                  <a:pt x="3058329" y="523977"/>
                  <a:pt x="3066129" y="513044"/>
                  <a:pt x="3066129" y="496378"/>
                </a:cubicBezTo>
                <a:cubicBezTo>
                  <a:pt x="3066129" y="478513"/>
                  <a:pt x="3064195" y="460581"/>
                  <a:pt x="3060329" y="442582"/>
                </a:cubicBezTo>
                <a:cubicBezTo>
                  <a:pt x="3057929" y="431916"/>
                  <a:pt x="3052529" y="426583"/>
                  <a:pt x="3044130" y="426583"/>
                </a:cubicBezTo>
                <a:cubicBezTo>
                  <a:pt x="3035064" y="426583"/>
                  <a:pt x="3029997" y="432516"/>
                  <a:pt x="3028931" y="444382"/>
                </a:cubicBezTo>
                <a:cubicBezTo>
                  <a:pt x="3027597" y="458114"/>
                  <a:pt x="3026264" y="467714"/>
                  <a:pt x="3024931" y="473180"/>
                </a:cubicBezTo>
                <a:cubicBezTo>
                  <a:pt x="3023198" y="479979"/>
                  <a:pt x="3018598" y="484179"/>
                  <a:pt x="3011132" y="485779"/>
                </a:cubicBezTo>
                <a:cubicBezTo>
                  <a:pt x="3001532" y="487912"/>
                  <a:pt x="2981000" y="488979"/>
                  <a:pt x="2949535" y="488979"/>
                </a:cubicBezTo>
                <a:cubicBezTo>
                  <a:pt x="2927137" y="488979"/>
                  <a:pt x="2914204" y="488512"/>
                  <a:pt x="2910738" y="487579"/>
                </a:cubicBezTo>
                <a:cubicBezTo>
                  <a:pt x="2904472" y="485846"/>
                  <a:pt x="2901339" y="480513"/>
                  <a:pt x="2901339" y="471580"/>
                </a:cubicBezTo>
                <a:lnTo>
                  <a:pt x="2901339" y="386385"/>
                </a:lnTo>
                <a:lnTo>
                  <a:pt x="3029531" y="376186"/>
                </a:lnTo>
                <a:cubicBezTo>
                  <a:pt x="3041796" y="375252"/>
                  <a:pt x="3047929" y="368586"/>
                  <a:pt x="3047929" y="356187"/>
                </a:cubicBezTo>
                <a:cubicBezTo>
                  <a:pt x="3047929" y="346588"/>
                  <a:pt x="3044263" y="340255"/>
                  <a:pt x="3036930" y="337188"/>
                </a:cubicBezTo>
                <a:lnTo>
                  <a:pt x="3045930" y="251793"/>
                </a:lnTo>
                <a:cubicBezTo>
                  <a:pt x="3046196" y="249127"/>
                  <a:pt x="3046330" y="246527"/>
                  <a:pt x="3046330" y="243994"/>
                </a:cubicBezTo>
                <a:cubicBezTo>
                  <a:pt x="3046330" y="223595"/>
                  <a:pt x="3036130" y="213396"/>
                  <a:pt x="3015731" y="213396"/>
                </a:cubicBezTo>
                <a:close/>
                <a:moveTo>
                  <a:pt x="3254192" y="206596"/>
                </a:moveTo>
                <a:cubicBezTo>
                  <a:pt x="3244192" y="206596"/>
                  <a:pt x="3237259" y="213062"/>
                  <a:pt x="3233393" y="225995"/>
                </a:cubicBezTo>
                <a:cubicBezTo>
                  <a:pt x="3229793" y="237861"/>
                  <a:pt x="3224260" y="252060"/>
                  <a:pt x="3216794" y="268592"/>
                </a:cubicBezTo>
                <a:cubicBezTo>
                  <a:pt x="3213994" y="274592"/>
                  <a:pt x="3212594" y="279325"/>
                  <a:pt x="3212594" y="282791"/>
                </a:cubicBezTo>
                <a:cubicBezTo>
                  <a:pt x="3212594" y="288791"/>
                  <a:pt x="3215260" y="293324"/>
                  <a:pt x="3220594" y="296391"/>
                </a:cubicBezTo>
                <a:cubicBezTo>
                  <a:pt x="3223260" y="297857"/>
                  <a:pt x="3225926" y="298590"/>
                  <a:pt x="3228593" y="298590"/>
                </a:cubicBezTo>
                <a:cubicBezTo>
                  <a:pt x="3234193" y="298590"/>
                  <a:pt x="3239592" y="295257"/>
                  <a:pt x="3244792" y="288591"/>
                </a:cubicBezTo>
                <a:cubicBezTo>
                  <a:pt x="3252258" y="278858"/>
                  <a:pt x="3261458" y="263459"/>
                  <a:pt x="3272390" y="242394"/>
                </a:cubicBezTo>
                <a:cubicBezTo>
                  <a:pt x="3275457" y="236528"/>
                  <a:pt x="3276990" y="231528"/>
                  <a:pt x="3276990" y="227395"/>
                </a:cubicBezTo>
                <a:cubicBezTo>
                  <a:pt x="3276990" y="218462"/>
                  <a:pt x="3272790" y="212262"/>
                  <a:pt x="3264391" y="208796"/>
                </a:cubicBezTo>
                <a:cubicBezTo>
                  <a:pt x="3261058" y="207329"/>
                  <a:pt x="3257658" y="206596"/>
                  <a:pt x="3254192" y="206596"/>
                </a:cubicBezTo>
                <a:close/>
                <a:moveTo>
                  <a:pt x="4199334" y="201996"/>
                </a:moveTo>
                <a:cubicBezTo>
                  <a:pt x="4196801" y="201996"/>
                  <a:pt x="4194801" y="202063"/>
                  <a:pt x="4193334" y="202196"/>
                </a:cubicBezTo>
                <a:lnTo>
                  <a:pt x="4074141" y="212796"/>
                </a:lnTo>
                <a:cubicBezTo>
                  <a:pt x="4070542" y="213196"/>
                  <a:pt x="4067342" y="214262"/>
                  <a:pt x="4064542" y="215996"/>
                </a:cubicBezTo>
                <a:cubicBezTo>
                  <a:pt x="4058542" y="219862"/>
                  <a:pt x="4055542" y="226062"/>
                  <a:pt x="4055542" y="234594"/>
                </a:cubicBezTo>
                <a:cubicBezTo>
                  <a:pt x="4055542" y="238194"/>
                  <a:pt x="4056075" y="241527"/>
                  <a:pt x="4057143" y="244594"/>
                </a:cubicBezTo>
                <a:cubicBezTo>
                  <a:pt x="4060342" y="253793"/>
                  <a:pt x="4066675" y="258393"/>
                  <a:pt x="4076141" y="258393"/>
                </a:cubicBezTo>
                <a:cubicBezTo>
                  <a:pt x="4077741" y="258393"/>
                  <a:pt x="4078874" y="258326"/>
                  <a:pt x="4079541" y="258193"/>
                </a:cubicBezTo>
                <a:lnTo>
                  <a:pt x="4091540" y="256993"/>
                </a:lnTo>
                <a:lnTo>
                  <a:pt x="4091140" y="260993"/>
                </a:lnTo>
                <a:cubicBezTo>
                  <a:pt x="4085941" y="306057"/>
                  <a:pt x="4078208" y="344654"/>
                  <a:pt x="4067942" y="376786"/>
                </a:cubicBezTo>
                <a:cubicBezTo>
                  <a:pt x="4057143" y="410784"/>
                  <a:pt x="4037877" y="446515"/>
                  <a:pt x="4010145" y="483979"/>
                </a:cubicBezTo>
                <a:cubicBezTo>
                  <a:pt x="4003213" y="493445"/>
                  <a:pt x="3999746" y="500245"/>
                  <a:pt x="3999746" y="504378"/>
                </a:cubicBezTo>
                <a:cubicBezTo>
                  <a:pt x="3999746" y="509044"/>
                  <a:pt x="4001879" y="513311"/>
                  <a:pt x="4006145" y="517177"/>
                </a:cubicBezTo>
                <a:cubicBezTo>
                  <a:pt x="4009478" y="520110"/>
                  <a:pt x="4013012" y="521577"/>
                  <a:pt x="4016745" y="521577"/>
                </a:cubicBezTo>
                <a:cubicBezTo>
                  <a:pt x="4020745" y="521577"/>
                  <a:pt x="4024877" y="519910"/>
                  <a:pt x="4029144" y="516577"/>
                </a:cubicBezTo>
                <a:cubicBezTo>
                  <a:pt x="4031411" y="514711"/>
                  <a:pt x="4035477" y="510444"/>
                  <a:pt x="4041343" y="503778"/>
                </a:cubicBezTo>
                <a:cubicBezTo>
                  <a:pt x="4071475" y="470047"/>
                  <a:pt x="4093940" y="432516"/>
                  <a:pt x="4108739" y="391185"/>
                </a:cubicBezTo>
                <a:cubicBezTo>
                  <a:pt x="4123405" y="418117"/>
                  <a:pt x="4138004" y="440582"/>
                  <a:pt x="4152536" y="458581"/>
                </a:cubicBezTo>
                <a:cubicBezTo>
                  <a:pt x="4135338" y="476846"/>
                  <a:pt x="4114072" y="494779"/>
                  <a:pt x="4088740" y="512377"/>
                </a:cubicBezTo>
                <a:cubicBezTo>
                  <a:pt x="4083141" y="516111"/>
                  <a:pt x="4079941" y="518377"/>
                  <a:pt x="4079141" y="519177"/>
                </a:cubicBezTo>
                <a:cubicBezTo>
                  <a:pt x="4074741" y="522777"/>
                  <a:pt x="4072542" y="527377"/>
                  <a:pt x="4072542" y="532976"/>
                </a:cubicBezTo>
                <a:cubicBezTo>
                  <a:pt x="4072542" y="537243"/>
                  <a:pt x="4073941" y="541042"/>
                  <a:pt x="4076741" y="544375"/>
                </a:cubicBezTo>
                <a:cubicBezTo>
                  <a:pt x="4080074" y="548375"/>
                  <a:pt x="4084207" y="550375"/>
                  <a:pt x="4089141" y="550375"/>
                </a:cubicBezTo>
                <a:cubicBezTo>
                  <a:pt x="4092873" y="550375"/>
                  <a:pt x="4097340" y="548975"/>
                  <a:pt x="4102540" y="546175"/>
                </a:cubicBezTo>
                <a:cubicBezTo>
                  <a:pt x="4127738" y="532843"/>
                  <a:pt x="4153137" y="514177"/>
                  <a:pt x="4178735" y="490179"/>
                </a:cubicBezTo>
                <a:cubicBezTo>
                  <a:pt x="4197801" y="512177"/>
                  <a:pt x="4212133" y="527443"/>
                  <a:pt x="4221732" y="535976"/>
                </a:cubicBezTo>
                <a:cubicBezTo>
                  <a:pt x="4229199" y="542642"/>
                  <a:pt x="4237064" y="545975"/>
                  <a:pt x="4245331" y="545975"/>
                </a:cubicBezTo>
                <a:cubicBezTo>
                  <a:pt x="4254797" y="545975"/>
                  <a:pt x="4267263" y="543642"/>
                  <a:pt x="4282729" y="538976"/>
                </a:cubicBezTo>
                <a:cubicBezTo>
                  <a:pt x="4290061" y="536843"/>
                  <a:pt x="4293728" y="533709"/>
                  <a:pt x="4293728" y="529576"/>
                </a:cubicBezTo>
                <a:cubicBezTo>
                  <a:pt x="4293728" y="525310"/>
                  <a:pt x="4289595" y="520777"/>
                  <a:pt x="4281329" y="515977"/>
                </a:cubicBezTo>
                <a:cubicBezTo>
                  <a:pt x="4257197" y="501711"/>
                  <a:pt x="4232798" y="482379"/>
                  <a:pt x="4208133" y="457981"/>
                </a:cubicBezTo>
                <a:cubicBezTo>
                  <a:pt x="4231465" y="427183"/>
                  <a:pt x="4247931" y="399518"/>
                  <a:pt x="4257530" y="374986"/>
                </a:cubicBezTo>
                <a:cubicBezTo>
                  <a:pt x="4264063" y="358187"/>
                  <a:pt x="4267329" y="345388"/>
                  <a:pt x="4267329" y="336588"/>
                </a:cubicBezTo>
                <a:cubicBezTo>
                  <a:pt x="4267329" y="321789"/>
                  <a:pt x="4257997" y="314390"/>
                  <a:pt x="4239331" y="314390"/>
                </a:cubicBezTo>
                <a:lnTo>
                  <a:pt x="4217133" y="314390"/>
                </a:lnTo>
                <a:cubicBezTo>
                  <a:pt x="4212200" y="314390"/>
                  <a:pt x="4209733" y="312656"/>
                  <a:pt x="4209733" y="309190"/>
                </a:cubicBezTo>
                <a:cubicBezTo>
                  <a:pt x="4209733" y="307990"/>
                  <a:pt x="4210000" y="306457"/>
                  <a:pt x="4210533" y="304590"/>
                </a:cubicBezTo>
                <a:cubicBezTo>
                  <a:pt x="4223065" y="262859"/>
                  <a:pt x="4229332" y="236728"/>
                  <a:pt x="4229332" y="226195"/>
                </a:cubicBezTo>
                <a:cubicBezTo>
                  <a:pt x="4229332" y="210063"/>
                  <a:pt x="4219332" y="201996"/>
                  <a:pt x="4199334" y="201996"/>
                </a:cubicBezTo>
                <a:close/>
                <a:moveTo>
                  <a:pt x="2736548" y="200996"/>
                </a:moveTo>
                <a:cubicBezTo>
                  <a:pt x="2729615" y="200996"/>
                  <a:pt x="2724216" y="203130"/>
                  <a:pt x="2720350" y="207396"/>
                </a:cubicBezTo>
                <a:cubicBezTo>
                  <a:pt x="2717550" y="210196"/>
                  <a:pt x="2716150" y="213929"/>
                  <a:pt x="2716150" y="218595"/>
                </a:cubicBezTo>
                <a:cubicBezTo>
                  <a:pt x="2717083" y="252993"/>
                  <a:pt x="2717550" y="279858"/>
                  <a:pt x="2717550" y="299190"/>
                </a:cubicBezTo>
                <a:cubicBezTo>
                  <a:pt x="2717550" y="343321"/>
                  <a:pt x="2716017" y="381185"/>
                  <a:pt x="2712950" y="412784"/>
                </a:cubicBezTo>
                <a:cubicBezTo>
                  <a:pt x="2709617" y="445582"/>
                  <a:pt x="2703150" y="476113"/>
                  <a:pt x="2693551" y="504378"/>
                </a:cubicBezTo>
                <a:cubicBezTo>
                  <a:pt x="2691151" y="511711"/>
                  <a:pt x="2689952" y="516977"/>
                  <a:pt x="2689952" y="520177"/>
                </a:cubicBezTo>
                <a:cubicBezTo>
                  <a:pt x="2689952" y="526043"/>
                  <a:pt x="2692218" y="530576"/>
                  <a:pt x="2696751" y="533776"/>
                </a:cubicBezTo>
                <a:cubicBezTo>
                  <a:pt x="2699817" y="535776"/>
                  <a:pt x="2702884" y="536776"/>
                  <a:pt x="2705951" y="536776"/>
                </a:cubicBezTo>
                <a:cubicBezTo>
                  <a:pt x="2711683" y="536776"/>
                  <a:pt x="2716550" y="533976"/>
                  <a:pt x="2720550" y="528376"/>
                </a:cubicBezTo>
                <a:cubicBezTo>
                  <a:pt x="2723483" y="524377"/>
                  <a:pt x="2727483" y="516311"/>
                  <a:pt x="2732549" y="504178"/>
                </a:cubicBezTo>
                <a:cubicBezTo>
                  <a:pt x="2742682" y="479646"/>
                  <a:pt x="2749681" y="449581"/>
                  <a:pt x="2753548" y="413983"/>
                </a:cubicBezTo>
                <a:lnTo>
                  <a:pt x="2789945" y="410384"/>
                </a:lnTo>
                <a:lnTo>
                  <a:pt x="2789945" y="490979"/>
                </a:lnTo>
                <a:cubicBezTo>
                  <a:pt x="2789945" y="496712"/>
                  <a:pt x="2787746" y="499578"/>
                  <a:pt x="2783346" y="499578"/>
                </a:cubicBezTo>
                <a:cubicBezTo>
                  <a:pt x="2780412" y="499578"/>
                  <a:pt x="2776746" y="498912"/>
                  <a:pt x="2772347" y="497578"/>
                </a:cubicBezTo>
                <a:cubicBezTo>
                  <a:pt x="2769413" y="496645"/>
                  <a:pt x="2767013" y="496178"/>
                  <a:pt x="2765147" y="496178"/>
                </a:cubicBezTo>
                <a:cubicBezTo>
                  <a:pt x="2756214" y="496178"/>
                  <a:pt x="2751748" y="500978"/>
                  <a:pt x="2751748" y="510578"/>
                </a:cubicBezTo>
                <a:cubicBezTo>
                  <a:pt x="2751748" y="516977"/>
                  <a:pt x="2757147" y="523243"/>
                  <a:pt x="2767947" y="529376"/>
                </a:cubicBezTo>
                <a:cubicBezTo>
                  <a:pt x="2782212" y="537643"/>
                  <a:pt x="2794145" y="541776"/>
                  <a:pt x="2803744" y="541776"/>
                </a:cubicBezTo>
                <a:cubicBezTo>
                  <a:pt x="2820810" y="541776"/>
                  <a:pt x="2829343" y="530576"/>
                  <a:pt x="2829343" y="508178"/>
                </a:cubicBezTo>
                <a:lnTo>
                  <a:pt x="2829343" y="235394"/>
                </a:lnTo>
                <a:cubicBezTo>
                  <a:pt x="2829343" y="226995"/>
                  <a:pt x="2828343" y="220329"/>
                  <a:pt x="2826343" y="215396"/>
                </a:cubicBezTo>
                <a:cubicBezTo>
                  <a:pt x="2822877" y="206863"/>
                  <a:pt x="2815544" y="202596"/>
                  <a:pt x="2804345" y="202596"/>
                </a:cubicBezTo>
                <a:cubicBezTo>
                  <a:pt x="2801811" y="202596"/>
                  <a:pt x="2798678" y="202863"/>
                  <a:pt x="2794945" y="203396"/>
                </a:cubicBezTo>
                <a:lnTo>
                  <a:pt x="2753947" y="209396"/>
                </a:lnTo>
                <a:cubicBezTo>
                  <a:pt x="2749948" y="203796"/>
                  <a:pt x="2744148" y="200996"/>
                  <a:pt x="2736548" y="200996"/>
                </a:cubicBezTo>
                <a:close/>
                <a:moveTo>
                  <a:pt x="1761334" y="195197"/>
                </a:moveTo>
                <a:cubicBezTo>
                  <a:pt x="1756801" y="195197"/>
                  <a:pt x="1753201" y="196663"/>
                  <a:pt x="1750534" y="199597"/>
                </a:cubicBezTo>
                <a:cubicBezTo>
                  <a:pt x="1747601" y="202796"/>
                  <a:pt x="1746135" y="206463"/>
                  <a:pt x="1746135" y="210596"/>
                </a:cubicBezTo>
                <a:cubicBezTo>
                  <a:pt x="1746135" y="215262"/>
                  <a:pt x="1748401" y="219929"/>
                  <a:pt x="1752934" y="224595"/>
                </a:cubicBezTo>
                <a:cubicBezTo>
                  <a:pt x="1758134" y="230061"/>
                  <a:pt x="1764133" y="236728"/>
                  <a:pt x="1770933" y="244594"/>
                </a:cubicBezTo>
                <a:cubicBezTo>
                  <a:pt x="1776399" y="250993"/>
                  <a:pt x="1779533" y="254660"/>
                  <a:pt x="1780332" y="255593"/>
                </a:cubicBezTo>
                <a:cubicBezTo>
                  <a:pt x="1785799" y="261459"/>
                  <a:pt x="1792065" y="264393"/>
                  <a:pt x="1799131" y="264393"/>
                </a:cubicBezTo>
                <a:cubicBezTo>
                  <a:pt x="1804998" y="264393"/>
                  <a:pt x="1810331" y="262193"/>
                  <a:pt x="1815130" y="257793"/>
                </a:cubicBezTo>
                <a:cubicBezTo>
                  <a:pt x="1819797" y="253527"/>
                  <a:pt x="1822130" y="248460"/>
                  <a:pt x="1822130" y="242594"/>
                </a:cubicBezTo>
                <a:cubicBezTo>
                  <a:pt x="1822130" y="236594"/>
                  <a:pt x="1819597" y="231195"/>
                  <a:pt x="1814530" y="226395"/>
                </a:cubicBezTo>
                <a:cubicBezTo>
                  <a:pt x="1811597" y="223728"/>
                  <a:pt x="1806931" y="219995"/>
                  <a:pt x="1800531" y="215196"/>
                </a:cubicBezTo>
                <a:cubicBezTo>
                  <a:pt x="1782666" y="201863"/>
                  <a:pt x="1769600" y="195197"/>
                  <a:pt x="1761334" y="195197"/>
                </a:cubicBezTo>
                <a:close/>
                <a:moveTo>
                  <a:pt x="1945997" y="190397"/>
                </a:moveTo>
                <a:cubicBezTo>
                  <a:pt x="1941064" y="190397"/>
                  <a:pt x="1936531" y="191530"/>
                  <a:pt x="1932398" y="193797"/>
                </a:cubicBezTo>
                <a:cubicBezTo>
                  <a:pt x="1925865" y="197263"/>
                  <a:pt x="1922598" y="202663"/>
                  <a:pt x="1922598" y="209996"/>
                </a:cubicBezTo>
                <a:lnTo>
                  <a:pt x="1922598" y="283791"/>
                </a:lnTo>
                <a:lnTo>
                  <a:pt x="1889400" y="287791"/>
                </a:lnTo>
                <a:cubicBezTo>
                  <a:pt x="1878068" y="289124"/>
                  <a:pt x="1872401" y="295724"/>
                  <a:pt x="1872401" y="307590"/>
                </a:cubicBezTo>
                <a:cubicBezTo>
                  <a:pt x="1872401" y="312256"/>
                  <a:pt x="1873135" y="316523"/>
                  <a:pt x="1874601" y="320389"/>
                </a:cubicBezTo>
                <a:cubicBezTo>
                  <a:pt x="1877801" y="328522"/>
                  <a:pt x="1883467" y="332588"/>
                  <a:pt x="1891600" y="332588"/>
                </a:cubicBezTo>
                <a:cubicBezTo>
                  <a:pt x="1892800" y="332588"/>
                  <a:pt x="1893867" y="332522"/>
                  <a:pt x="1894800" y="332388"/>
                </a:cubicBezTo>
                <a:lnTo>
                  <a:pt x="1922598" y="329189"/>
                </a:lnTo>
                <a:lnTo>
                  <a:pt x="1922598" y="429982"/>
                </a:lnTo>
                <a:cubicBezTo>
                  <a:pt x="1912999" y="433716"/>
                  <a:pt x="1903733" y="437049"/>
                  <a:pt x="1894800" y="439982"/>
                </a:cubicBezTo>
                <a:cubicBezTo>
                  <a:pt x="1887734" y="442248"/>
                  <a:pt x="1883267" y="443915"/>
                  <a:pt x="1881401" y="444982"/>
                </a:cubicBezTo>
                <a:cubicBezTo>
                  <a:pt x="1874335" y="449248"/>
                  <a:pt x="1870801" y="455648"/>
                  <a:pt x="1870801" y="464180"/>
                </a:cubicBezTo>
                <a:cubicBezTo>
                  <a:pt x="1870801" y="467914"/>
                  <a:pt x="1871535" y="471580"/>
                  <a:pt x="1873001" y="475180"/>
                </a:cubicBezTo>
                <a:cubicBezTo>
                  <a:pt x="1876734" y="484379"/>
                  <a:pt x="1883534" y="488979"/>
                  <a:pt x="1893400" y="488979"/>
                </a:cubicBezTo>
                <a:cubicBezTo>
                  <a:pt x="1898600" y="488979"/>
                  <a:pt x="1907866" y="486179"/>
                  <a:pt x="1921198" y="480579"/>
                </a:cubicBezTo>
                <a:cubicBezTo>
                  <a:pt x="1959329" y="464447"/>
                  <a:pt x="1988394" y="449181"/>
                  <a:pt x="2008393" y="434782"/>
                </a:cubicBezTo>
                <a:cubicBezTo>
                  <a:pt x="2015859" y="429449"/>
                  <a:pt x="2019592" y="423383"/>
                  <a:pt x="2019592" y="416583"/>
                </a:cubicBezTo>
                <a:cubicBezTo>
                  <a:pt x="2019592" y="413117"/>
                  <a:pt x="2018592" y="409717"/>
                  <a:pt x="2016593" y="406384"/>
                </a:cubicBezTo>
                <a:cubicBezTo>
                  <a:pt x="2013259" y="400918"/>
                  <a:pt x="2008260" y="398184"/>
                  <a:pt x="2001593" y="398184"/>
                </a:cubicBezTo>
                <a:cubicBezTo>
                  <a:pt x="1997060" y="398184"/>
                  <a:pt x="1992261" y="399451"/>
                  <a:pt x="1987194" y="401984"/>
                </a:cubicBezTo>
                <a:cubicBezTo>
                  <a:pt x="1979995" y="405584"/>
                  <a:pt x="1973995" y="408450"/>
                  <a:pt x="1969195" y="410584"/>
                </a:cubicBezTo>
                <a:lnTo>
                  <a:pt x="1969195" y="323589"/>
                </a:lnTo>
                <a:lnTo>
                  <a:pt x="1994194" y="320589"/>
                </a:lnTo>
                <a:cubicBezTo>
                  <a:pt x="2005393" y="319256"/>
                  <a:pt x="2010993" y="312190"/>
                  <a:pt x="2010993" y="299390"/>
                </a:cubicBezTo>
                <a:cubicBezTo>
                  <a:pt x="2010993" y="292191"/>
                  <a:pt x="2009193" y="286391"/>
                  <a:pt x="2005593" y="281991"/>
                </a:cubicBezTo>
                <a:cubicBezTo>
                  <a:pt x="2002127" y="277858"/>
                  <a:pt x="1997594" y="275792"/>
                  <a:pt x="1991994" y="275792"/>
                </a:cubicBezTo>
                <a:cubicBezTo>
                  <a:pt x="1990794" y="275792"/>
                  <a:pt x="1989861" y="275859"/>
                  <a:pt x="1989194" y="275992"/>
                </a:cubicBezTo>
                <a:lnTo>
                  <a:pt x="1969195" y="278192"/>
                </a:lnTo>
                <a:lnTo>
                  <a:pt x="1969195" y="209996"/>
                </a:lnTo>
                <a:cubicBezTo>
                  <a:pt x="1969195" y="204663"/>
                  <a:pt x="1967262" y="200196"/>
                  <a:pt x="1963396" y="196597"/>
                </a:cubicBezTo>
                <a:cubicBezTo>
                  <a:pt x="1958863" y="192464"/>
                  <a:pt x="1953063" y="190397"/>
                  <a:pt x="1945997" y="190397"/>
                </a:cubicBezTo>
                <a:close/>
                <a:moveTo>
                  <a:pt x="4428794" y="187797"/>
                </a:moveTo>
                <a:cubicBezTo>
                  <a:pt x="4424128" y="187797"/>
                  <a:pt x="4419861" y="188730"/>
                  <a:pt x="4415995" y="190597"/>
                </a:cubicBezTo>
                <a:cubicBezTo>
                  <a:pt x="4408929" y="193930"/>
                  <a:pt x="4405396" y="199730"/>
                  <a:pt x="4405396" y="207996"/>
                </a:cubicBezTo>
                <a:lnTo>
                  <a:pt x="4405396" y="378186"/>
                </a:lnTo>
                <a:cubicBezTo>
                  <a:pt x="4393663" y="385252"/>
                  <a:pt x="4381730" y="391451"/>
                  <a:pt x="4369598" y="396784"/>
                </a:cubicBezTo>
                <a:lnTo>
                  <a:pt x="4369598" y="266392"/>
                </a:lnTo>
                <a:cubicBezTo>
                  <a:pt x="4369598" y="262526"/>
                  <a:pt x="4368598" y="259126"/>
                  <a:pt x="4366598" y="256193"/>
                </a:cubicBezTo>
                <a:cubicBezTo>
                  <a:pt x="4362465" y="249660"/>
                  <a:pt x="4355799" y="246394"/>
                  <a:pt x="4346599" y="246394"/>
                </a:cubicBezTo>
                <a:cubicBezTo>
                  <a:pt x="4339000" y="246394"/>
                  <a:pt x="4332933" y="248794"/>
                  <a:pt x="4328400" y="253593"/>
                </a:cubicBezTo>
                <a:cubicBezTo>
                  <a:pt x="4325067" y="257060"/>
                  <a:pt x="4323401" y="261326"/>
                  <a:pt x="4323401" y="266392"/>
                </a:cubicBezTo>
                <a:lnTo>
                  <a:pt x="4323401" y="422583"/>
                </a:lnTo>
                <a:cubicBezTo>
                  <a:pt x="4323401" y="426716"/>
                  <a:pt x="4323601" y="430049"/>
                  <a:pt x="4324001" y="432582"/>
                </a:cubicBezTo>
                <a:cubicBezTo>
                  <a:pt x="4325067" y="438049"/>
                  <a:pt x="4328334" y="442982"/>
                  <a:pt x="4333800" y="447381"/>
                </a:cubicBezTo>
                <a:cubicBezTo>
                  <a:pt x="4339133" y="451648"/>
                  <a:pt x="4344000" y="453781"/>
                  <a:pt x="4348399" y="453781"/>
                </a:cubicBezTo>
                <a:cubicBezTo>
                  <a:pt x="4358665" y="453781"/>
                  <a:pt x="4377664" y="444382"/>
                  <a:pt x="4405396" y="425583"/>
                </a:cubicBezTo>
                <a:lnTo>
                  <a:pt x="4405396" y="526577"/>
                </a:lnTo>
                <a:cubicBezTo>
                  <a:pt x="4405396" y="530043"/>
                  <a:pt x="4406062" y="533043"/>
                  <a:pt x="4407396" y="535576"/>
                </a:cubicBezTo>
                <a:cubicBezTo>
                  <a:pt x="4410996" y="542909"/>
                  <a:pt x="4418061" y="546575"/>
                  <a:pt x="4428594" y="546575"/>
                </a:cubicBezTo>
                <a:cubicBezTo>
                  <a:pt x="4436594" y="546575"/>
                  <a:pt x="4442727" y="544309"/>
                  <a:pt x="4446993" y="539776"/>
                </a:cubicBezTo>
                <a:cubicBezTo>
                  <a:pt x="4450326" y="536443"/>
                  <a:pt x="4451993" y="532043"/>
                  <a:pt x="4451993" y="526577"/>
                </a:cubicBezTo>
                <a:lnTo>
                  <a:pt x="4451993" y="207996"/>
                </a:lnTo>
                <a:cubicBezTo>
                  <a:pt x="4451993" y="202796"/>
                  <a:pt x="4450526" y="198530"/>
                  <a:pt x="4447593" y="195197"/>
                </a:cubicBezTo>
                <a:cubicBezTo>
                  <a:pt x="4443194" y="190264"/>
                  <a:pt x="4436927" y="187797"/>
                  <a:pt x="4428794" y="187797"/>
                </a:cubicBezTo>
                <a:close/>
                <a:moveTo>
                  <a:pt x="318022" y="185797"/>
                </a:moveTo>
                <a:cubicBezTo>
                  <a:pt x="313489" y="185797"/>
                  <a:pt x="309356" y="186797"/>
                  <a:pt x="305622" y="188797"/>
                </a:cubicBezTo>
                <a:cubicBezTo>
                  <a:pt x="299490" y="192130"/>
                  <a:pt x="296423" y="197397"/>
                  <a:pt x="296423" y="204596"/>
                </a:cubicBezTo>
                <a:lnTo>
                  <a:pt x="296423" y="267392"/>
                </a:lnTo>
                <a:lnTo>
                  <a:pt x="256225" y="272192"/>
                </a:lnTo>
                <a:cubicBezTo>
                  <a:pt x="245159" y="273525"/>
                  <a:pt x="239626" y="280325"/>
                  <a:pt x="239626" y="292591"/>
                </a:cubicBezTo>
                <a:cubicBezTo>
                  <a:pt x="239626" y="307523"/>
                  <a:pt x="245959" y="314989"/>
                  <a:pt x="258625" y="314989"/>
                </a:cubicBezTo>
                <a:cubicBezTo>
                  <a:pt x="259825" y="314989"/>
                  <a:pt x="260958" y="314923"/>
                  <a:pt x="262025" y="314789"/>
                </a:cubicBezTo>
                <a:lnTo>
                  <a:pt x="290023" y="311390"/>
                </a:lnTo>
                <a:cubicBezTo>
                  <a:pt x="276691" y="350854"/>
                  <a:pt x="261492" y="385252"/>
                  <a:pt x="244426" y="414583"/>
                </a:cubicBezTo>
                <a:cubicBezTo>
                  <a:pt x="238960" y="424050"/>
                  <a:pt x="236227" y="430649"/>
                  <a:pt x="236227" y="434382"/>
                </a:cubicBezTo>
                <a:cubicBezTo>
                  <a:pt x="236227" y="438515"/>
                  <a:pt x="238093" y="442248"/>
                  <a:pt x="241826" y="445582"/>
                </a:cubicBezTo>
                <a:cubicBezTo>
                  <a:pt x="244893" y="448115"/>
                  <a:pt x="248226" y="449381"/>
                  <a:pt x="251826" y="449381"/>
                </a:cubicBezTo>
                <a:cubicBezTo>
                  <a:pt x="257692" y="449381"/>
                  <a:pt x="263025" y="446115"/>
                  <a:pt x="267825" y="439582"/>
                </a:cubicBezTo>
                <a:cubicBezTo>
                  <a:pt x="278091" y="425583"/>
                  <a:pt x="287624" y="408984"/>
                  <a:pt x="296423" y="389785"/>
                </a:cubicBezTo>
                <a:lnTo>
                  <a:pt x="296423" y="530976"/>
                </a:lnTo>
                <a:cubicBezTo>
                  <a:pt x="296423" y="534576"/>
                  <a:pt x="297223" y="537709"/>
                  <a:pt x="298823" y="540376"/>
                </a:cubicBezTo>
                <a:cubicBezTo>
                  <a:pt x="302689" y="546775"/>
                  <a:pt x="309089" y="549975"/>
                  <a:pt x="318022" y="549975"/>
                </a:cubicBezTo>
                <a:cubicBezTo>
                  <a:pt x="325355" y="549975"/>
                  <a:pt x="331154" y="547709"/>
                  <a:pt x="335421" y="543176"/>
                </a:cubicBezTo>
                <a:cubicBezTo>
                  <a:pt x="338620" y="539842"/>
                  <a:pt x="340220" y="535776"/>
                  <a:pt x="340220" y="530976"/>
                </a:cubicBezTo>
                <a:lnTo>
                  <a:pt x="340220" y="367786"/>
                </a:lnTo>
                <a:cubicBezTo>
                  <a:pt x="341420" y="370186"/>
                  <a:pt x="342487" y="372319"/>
                  <a:pt x="343420" y="374186"/>
                </a:cubicBezTo>
                <a:cubicBezTo>
                  <a:pt x="344087" y="375519"/>
                  <a:pt x="344820" y="376852"/>
                  <a:pt x="345620" y="378186"/>
                </a:cubicBezTo>
                <a:cubicBezTo>
                  <a:pt x="348820" y="384585"/>
                  <a:pt x="354153" y="387785"/>
                  <a:pt x="361619" y="387785"/>
                </a:cubicBezTo>
                <a:cubicBezTo>
                  <a:pt x="366285" y="387785"/>
                  <a:pt x="370352" y="386452"/>
                  <a:pt x="373818" y="383785"/>
                </a:cubicBezTo>
                <a:lnTo>
                  <a:pt x="373818" y="501978"/>
                </a:lnTo>
                <a:cubicBezTo>
                  <a:pt x="373818" y="514644"/>
                  <a:pt x="376418" y="523977"/>
                  <a:pt x="381618" y="529976"/>
                </a:cubicBezTo>
                <a:cubicBezTo>
                  <a:pt x="387484" y="536776"/>
                  <a:pt x="397083" y="540176"/>
                  <a:pt x="410416" y="540176"/>
                </a:cubicBezTo>
                <a:lnTo>
                  <a:pt x="413616" y="539976"/>
                </a:lnTo>
                <a:lnTo>
                  <a:pt x="606404" y="533976"/>
                </a:lnTo>
                <a:cubicBezTo>
                  <a:pt x="618670" y="533576"/>
                  <a:pt x="624803" y="526577"/>
                  <a:pt x="624803" y="512977"/>
                </a:cubicBezTo>
                <a:cubicBezTo>
                  <a:pt x="624803" y="504445"/>
                  <a:pt x="621736" y="498445"/>
                  <a:pt x="615604" y="494978"/>
                </a:cubicBezTo>
                <a:cubicBezTo>
                  <a:pt x="612404" y="493245"/>
                  <a:pt x="608671" y="492445"/>
                  <a:pt x="604404" y="492579"/>
                </a:cubicBezTo>
                <a:lnTo>
                  <a:pt x="431615" y="499978"/>
                </a:lnTo>
                <a:cubicBezTo>
                  <a:pt x="430682" y="499978"/>
                  <a:pt x="429948" y="499978"/>
                  <a:pt x="429415" y="499978"/>
                </a:cubicBezTo>
                <a:cubicBezTo>
                  <a:pt x="424749" y="499978"/>
                  <a:pt x="421615" y="498912"/>
                  <a:pt x="420016" y="496778"/>
                </a:cubicBezTo>
                <a:cubicBezTo>
                  <a:pt x="418682" y="494779"/>
                  <a:pt x="418016" y="491312"/>
                  <a:pt x="418016" y="486379"/>
                </a:cubicBezTo>
                <a:lnTo>
                  <a:pt x="418016" y="366386"/>
                </a:lnTo>
                <a:cubicBezTo>
                  <a:pt x="418016" y="360787"/>
                  <a:pt x="415816" y="356387"/>
                  <a:pt x="411416" y="353187"/>
                </a:cubicBezTo>
                <a:cubicBezTo>
                  <a:pt x="407150" y="349987"/>
                  <a:pt x="401950" y="348387"/>
                  <a:pt x="395817" y="348387"/>
                </a:cubicBezTo>
                <a:cubicBezTo>
                  <a:pt x="386884" y="348387"/>
                  <a:pt x="380351" y="351387"/>
                  <a:pt x="376218" y="357387"/>
                </a:cubicBezTo>
                <a:cubicBezTo>
                  <a:pt x="368752" y="345921"/>
                  <a:pt x="356753" y="333388"/>
                  <a:pt x="340220" y="319789"/>
                </a:cubicBezTo>
                <a:lnTo>
                  <a:pt x="340220" y="305190"/>
                </a:lnTo>
                <a:lnTo>
                  <a:pt x="367619" y="301790"/>
                </a:lnTo>
                <a:cubicBezTo>
                  <a:pt x="378685" y="300324"/>
                  <a:pt x="384218" y="293391"/>
                  <a:pt x="384218" y="280992"/>
                </a:cubicBezTo>
                <a:cubicBezTo>
                  <a:pt x="384218" y="266592"/>
                  <a:pt x="377951" y="259393"/>
                  <a:pt x="365419" y="259393"/>
                </a:cubicBezTo>
                <a:cubicBezTo>
                  <a:pt x="364086" y="259393"/>
                  <a:pt x="363086" y="259460"/>
                  <a:pt x="362419" y="259593"/>
                </a:cubicBezTo>
                <a:lnTo>
                  <a:pt x="340220" y="262193"/>
                </a:lnTo>
                <a:lnTo>
                  <a:pt x="340220" y="204596"/>
                </a:lnTo>
                <a:cubicBezTo>
                  <a:pt x="340220" y="199930"/>
                  <a:pt x="338754" y="195997"/>
                  <a:pt x="335821" y="192797"/>
                </a:cubicBezTo>
                <a:cubicBezTo>
                  <a:pt x="331688" y="188131"/>
                  <a:pt x="325755" y="185797"/>
                  <a:pt x="318022" y="185797"/>
                </a:cubicBezTo>
                <a:close/>
                <a:moveTo>
                  <a:pt x="871388" y="182998"/>
                </a:moveTo>
                <a:cubicBezTo>
                  <a:pt x="860055" y="182998"/>
                  <a:pt x="852722" y="189264"/>
                  <a:pt x="849389" y="201796"/>
                </a:cubicBezTo>
                <a:cubicBezTo>
                  <a:pt x="845923" y="214996"/>
                  <a:pt x="841590" y="228395"/>
                  <a:pt x="836390" y="241994"/>
                </a:cubicBezTo>
                <a:cubicBezTo>
                  <a:pt x="824791" y="272525"/>
                  <a:pt x="813725" y="296257"/>
                  <a:pt x="803192" y="313190"/>
                </a:cubicBezTo>
                <a:cubicBezTo>
                  <a:pt x="797326" y="322522"/>
                  <a:pt x="794393" y="329389"/>
                  <a:pt x="794393" y="333788"/>
                </a:cubicBezTo>
                <a:cubicBezTo>
                  <a:pt x="794393" y="338988"/>
                  <a:pt x="796459" y="343054"/>
                  <a:pt x="800592" y="345988"/>
                </a:cubicBezTo>
                <a:cubicBezTo>
                  <a:pt x="803525" y="348121"/>
                  <a:pt x="806659" y="349187"/>
                  <a:pt x="809992" y="349187"/>
                </a:cubicBezTo>
                <a:cubicBezTo>
                  <a:pt x="821058" y="349187"/>
                  <a:pt x="835524" y="333988"/>
                  <a:pt x="853389" y="303590"/>
                </a:cubicBezTo>
                <a:lnTo>
                  <a:pt x="867188" y="302390"/>
                </a:lnTo>
                <a:cubicBezTo>
                  <a:pt x="851989" y="347587"/>
                  <a:pt x="832257" y="383452"/>
                  <a:pt x="807992" y="409984"/>
                </a:cubicBezTo>
                <a:cubicBezTo>
                  <a:pt x="802126" y="416383"/>
                  <a:pt x="798726" y="420250"/>
                  <a:pt x="797792" y="421583"/>
                </a:cubicBezTo>
                <a:cubicBezTo>
                  <a:pt x="795126" y="425183"/>
                  <a:pt x="793793" y="428783"/>
                  <a:pt x="793793" y="432382"/>
                </a:cubicBezTo>
                <a:cubicBezTo>
                  <a:pt x="793793" y="435715"/>
                  <a:pt x="795193" y="438782"/>
                  <a:pt x="797992" y="441582"/>
                </a:cubicBezTo>
                <a:cubicBezTo>
                  <a:pt x="800926" y="444515"/>
                  <a:pt x="804392" y="445981"/>
                  <a:pt x="808392" y="445981"/>
                </a:cubicBezTo>
                <a:cubicBezTo>
                  <a:pt x="812925" y="445981"/>
                  <a:pt x="817991" y="443582"/>
                  <a:pt x="823591" y="438782"/>
                </a:cubicBezTo>
                <a:cubicBezTo>
                  <a:pt x="845723" y="420116"/>
                  <a:pt x="865455" y="395185"/>
                  <a:pt x="882787" y="363986"/>
                </a:cubicBezTo>
                <a:cubicBezTo>
                  <a:pt x="895186" y="341854"/>
                  <a:pt x="904253" y="320122"/>
                  <a:pt x="909986" y="298790"/>
                </a:cubicBezTo>
                <a:lnTo>
                  <a:pt x="922985" y="297791"/>
                </a:lnTo>
                <a:cubicBezTo>
                  <a:pt x="906852" y="375519"/>
                  <a:pt x="875188" y="438915"/>
                  <a:pt x="827991" y="487979"/>
                </a:cubicBezTo>
                <a:cubicBezTo>
                  <a:pt x="822791" y="493445"/>
                  <a:pt x="820191" y="498578"/>
                  <a:pt x="820191" y="503378"/>
                </a:cubicBezTo>
                <a:cubicBezTo>
                  <a:pt x="820191" y="506711"/>
                  <a:pt x="821458" y="509911"/>
                  <a:pt x="823991" y="512977"/>
                </a:cubicBezTo>
                <a:cubicBezTo>
                  <a:pt x="826924" y="516711"/>
                  <a:pt x="830657" y="518577"/>
                  <a:pt x="835190" y="518577"/>
                </a:cubicBezTo>
                <a:cubicBezTo>
                  <a:pt x="840790" y="518577"/>
                  <a:pt x="846256" y="516244"/>
                  <a:pt x="851589" y="511577"/>
                </a:cubicBezTo>
                <a:cubicBezTo>
                  <a:pt x="888654" y="479313"/>
                  <a:pt x="917052" y="440582"/>
                  <a:pt x="936784" y="395385"/>
                </a:cubicBezTo>
                <a:cubicBezTo>
                  <a:pt x="950916" y="362853"/>
                  <a:pt x="960116" y="329122"/>
                  <a:pt x="964382" y="294191"/>
                </a:cubicBezTo>
                <a:lnTo>
                  <a:pt x="968582" y="293991"/>
                </a:lnTo>
                <a:cubicBezTo>
                  <a:pt x="969649" y="293857"/>
                  <a:pt x="970315" y="293791"/>
                  <a:pt x="970582" y="293791"/>
                </a:cubicBezTo>
                <a:cubicBezTo>
                  <a:pt x="976048" y="293791"/>
                  <a:pt x="978781" y="298190"/>
                  <a:pt x="978781" y="306990"/>
                </a:cubicBezTo>
                <a:cubicBezTo>
                  <a:pt x="978781" y="353254"/>
                  <a:pt x="972515" y="399984"/>
                  <a:pt x="959983" y="447181"/>
                </a:cubicBezTo>
                <a:cubicBezTo>
                  <a:pt x="954383" y="468513"/>
                  <a:pt x="949317" y="483446"/>
                  <a:pt x="944783" y="491979"/>
                </a:cubicBezTo>
                <a:cubicBezTo>
                  <a:pt x="942250" y="496645"/>
                  <a:pt x="938850" y="498978"/>
                  <a:pt x="934584" y="498978"/>
                </a:cubicBezTo>
                <a:cubicBezTo>
                  <a:pt x="929784" y="498978"/>
                  <a:pt x="922785" y="497178"/>
                  <a:pt x="913585" y="493579"/>
                </a:cubicBezTo>
                <a:cubicBezTo>
                  <a:pt x="909319" y="491845"/>
                  <a:pt x="905452" y="490979"/>
                  <a:pt x="901986" y="490979"/>
                </a:cubicBezTo>
                <a:cubicBezTo>
                  <a:pt x="896920" y="490979"/>
                  <a:pt x="892987" y="492845"/>
                  <a:pt x="890187" y="496578"/>
                </a:cubicBezTo>
                <a:cubicBezTo>
                  <a:pt x="888320" y="499112"/>
                  <a:pt x="887387" y="501845"/>
                  <a:pt x="887387" y="504778"/>
                </a:cubicBezTo>
                <a:cubicBezTo>
                  <a:pt x="887387" y="510111"/>
                  <a:pt x="890120" y="515111"/>
                  <a:pt x="895587" y="519777"/>
                </a:cubicBezTo>
                <a:cubicBezTo>
                  <a:pt x="899053" y="522443"/>
                  <a:pt x="904386" y="525977"/>
                  <a:pt x="911585" y="530376"/>
                </a:cubicBezTo>
                <a:cubicBezTo>
                  <a:pt x="929184" y="540909"/>
                  <a:pt x="942584" y="546175"/>
                  <a:pt x="951783" y="546175"/>
                </a:cubicBezTo>
                <a:cubicBezTo>
                  <a:pt x="964716" y="546175"/>
                  <a:pt x="974848" y="539576"/>
                  <a:pt x="982181" y="526377"/>
                </a:cubicBezTo>
                <a:cubicBezTo>
                  <a:pt x="990581" y="511178"/>
                  <a:pt x="998514" y="486179"/>
                  <a:pt x="1005980" y="451381"/>
                </a:cubicBezTo>
                <a:cubicBezTo>
                  <a:pt x="1017312" y="397651"/>
                  <a:pt x="1022979" y="345854"/>
                  <a:pt x="1022979" y="295991"/>
                </a:cubicBezTo>
                <a:cubicBezTo>
                  <a:pt x="1022979" y="280792"/>
                  <a:pt x="1020445" y="269792"/>
                  <a:pt x="1015379" y="262993"/>
                </a:cubicBezTo>
                <a:cubicBezTo>
                  <a:pt x="1009246" y="254993"/>
                  <a:pt x="998714" y="250993"/>
                  <a:pt x="983781" y="250993"/>
                </a:cubicBezTo>
                <a:cubicBezTo>
                  <a:pt x="981115" y="250993"/>
                  <a:pt x="978515" y="251127"/>
                  <a:pt x="975982" y="251393"/>
                </a:cubicBezTo>
                <a:lnTo>
                  <a:pt x="876388" y="259793"/>
                </a:lnTo>
                <a:cubicBezTo>
                  <a:pt x="888920" y="230461"/>
                  <a:pt x="895186" y="211862"/>
                  <a:pt x="895186" y="203996"/>
                </a:cubicBezTo>
                <a:cubicBezTo>
                  <a:pt x="895186" y="195863"/>
                  <a:pt x="891453" y="189930"/>
                  <a:pt x="883987" y="186197"/>
                </a:cubicBezTo>
                <a:cubicBezTo>
                  <a:pt x="879854" y="184064"/>
                  <a:pt x="875654" y="182998"/>
                  <a:pt x="871388" y="182998"/>
                </a:cubicBezTo>
                <a:close/>
                <a:moveTo>
                  <a:pt x="3185196" y="182198"/>
                </a:moveTo>
                <a:cubicBezTo>
                  <a:pt x="3180396" y="182198"/>
                  <a:pt x="3175996" y="183264"/>
                  <a:pt x="3171997" y="185397"/>
                </a:cubicBezTo>
                <a:cubicBezTo>
                  <a:pt x="3165597" y="188864"/>
                  <a:pt x="3162397" y="194197"/>
                  <a:pt x="3162397" y="201396"/>
                </a:cubicBezTo>
                <a:lnTo>
                  <a:pt x="3162397" y="317589"/>
                </a:lnTo>
                <a:lnTo>
                  <a:pt x="3107600" y="324189"/>
                </a:lnTo>
                <a:cubicBezTo>
                  <a:pt x="3096267" y="325522"/>
                  <a:pt x="3090602" y="332522"/>
                  <a:pt x="3090602" y="345188"/>
                </a:cubicBezTo>
                <a:cubicBezTo>
                  <a:pt x="3090602" y="351987"/>
                  <a:pt x="3092468" y="357387"/>
                  <a:pt x="3096201" y="361387"/>
                </a:cubicBezTo>
                <a:cubicBezTo>
                  <a:pt x="3099801" y="365120"/>
                  <a:pt x="3104334" y="366986"/>
                  <a:pt x="3109800" y="366986"/>
                </a:cubicBezTo>
                <a:cubicBezTo>
                  <a:pt x="3110867" y="366986"/>
                  <a:pt x="3111867" y="366920"/>
                  <a:pt x="3112800" y="366786"/>
                </a:cubicBezTo>
                <a:lnTo>
                  <a:pt x="3152797" y="362187"/>
                </a:lnTo>
                <a:cubicBezTo>
                  <a:pt x="3138132" y="391918"/>
                  <a:pt x="3119799" y="421716"/>
                  <a:pt x="3097801" y="451581"/>
                </a:cubicBezTo>
                <a:cubicBezTo>
                  <a:pt x="3090602" y="461314"/>
                  <a:pt x="3087002" y="468513"/>
                  <a:pt x="3087002" y="473180"/>
                </a:cubicBezTo>
                <a:cubicBezTo>
                  <a:pt x="3087002" y="477580"/>
                  <a:pt x="3088801" y="481579"/>
                  <a:pt x="3092401" y="485179"/>
                </a:cubicBezTo>
                <a:cubicBezTo>
                  <a:pt x="3095601" y="488246"/>
                  <a:pt x="3099268" y="489779"/>
                  <a:pt x="3103400" y="489779"/>
                </a:cubicBezTo>
                <a:cubicBezTo>
                  <a:pt x="3109267" y="489779"/>
                  <a:pt x="3115200" y="486512"/>
                  <a:pt x="3121200" y="479979"/>
                </a:cubicBezTo>
                <a:cubicBezTo>
                  <a:pt x="3133999" y="466114"/>
                  <a:pt x="3147731" y="447448"/>
                  <a:pt x="3162397" y="423983"/>
                </a:cubicBezTo>
                <a:lnTo>
                  <a:pt x="3162397" y="524977"/>
                </a:lnTo>
                <a:cubicBezTo>
                  <a:pt x="3162397" y="528176"/>
                  <a:pt x="3162997" y="531043"/>
                  <a:pt x="3164197" y="533576"/>
                </a:cubicBezTo>
                <a:cubicBezTo>
                  <a:pt x="3167930" y="540909"/>
                  <a:pt x="3174930" y="544575"/>
                  <a:pt x="3185196" y="544575"/>
                </a:cubicBezTo>
                <a:cubicBezTo>
                  <a:pt x="3192795" y="544575"/>
                  <a:pt x="3198795" y="542309"/>
                  <a:pt x="3203195" y="537776"/>
                </a:cubicBezTo>
                <a:cubicBezTo>
                  <a:pt x="3206528" y="534443"/>
                  <a:pt x="3208194" y="530176"/>
                  <a:pt x="3208194" y="524977"/>
                </a:cubicBezTo>
                <a:lnTo>
                  <a:pt x="3208194" y="411784"/>
                </a:lnTo>
                <a:cubicBezTo>
                  <a:pt x="3213394" y="418450"/>
                  <a:pt x="3217060" y="423183"/>
                  <a:pt x="3219193" y="425983"/>
                </a:cubicBezTo>
                <a:cubicBezTo>
                  <a:pt x="3224660" y="433316"/>
                  <a:pt x="3230993" y="436982"/>
                  <a:pt x="3238193" y="436982"/>
                </a:cubicBezTo>
                <a:cubicBezTo>
                  <a:pt x="3244192" y="436982"/>
                  <a:pt x="3249125" y="434982"/>
                  <a:pt x="3252992" y="430982"/>
                </a:cubicBezTo>
                <a:cubicBezTo>
                  <a:pt x="3256858" y="427116"/>
                  <a:pt x="3258791" y="422516"/>
                  <a:pt x="3258791" y="417183"/>
                </a:cubicBezTo>
                <a:cubicBezTo>
                  <a:pt x="3258791" y="405051"/>
                  <a:pt x="3241926" y="389385"/>
                  <a:pt x="3208194" y="370186"/>
                </a:cubicBezTo>
                <a:lnTo>
                  <a:pt x="3208194" y="355787"/>
                </a:lnTo>
                <a:lnTo>
                  <a:pt x="3249992" y="350787"/>
                </a:lnTo>
                <a:cubicBezTo>
                  <a:pt x="3261191" y="349587"/>
                  <a:pt x="3266791" y="342721"/>
                  <a:pt x="3266791" y="330189"/>
                </a:cubicBezTo>
                <a:cubicBezTo>
                  <a:pt x="3266791" y="323389"/>
                  <a:pt x="3265057" y="317989"/>
                  <a:pt x="3261591" y="313990"/>
                </a:cubicBezTo>
                <a:cubicBezTo>
                  <a:pt x="3257991" y="309723"/>
                  <a:pt x="3253258" y="307590"/>
                  <a:pt x="3247392" y="307590"/>
                </a:cubicBezTo>
                <a:cubicBezTo>
                  <a:pt x="3246992" y="307590"/>
                  <a:pt x="3246059" y="307657"/>
                  <a:pt x="3244592" y="307790"/>
                </a:cubicBezTo>
                <a:lnTo>
                  <a:pt x="3208194" y="312190"/>
                </a:lnTo>
                <a:lnTo>
                  <a:pt x="3208194" y="201396"/>
                </a:lnTo>
                <a:cubicBezTo>
                  <a:pt x="3208194" y="195663"/>
                  <a:pt x="3206061" y="191064"/>
                  <a:pt x="3201795" y="187597"/>
                </a:cubicBezTo>
                <a:cubicBezTo>
                  <a:pt x="3197262" y="183997"/>
                  <a:pt x="3191729" y="182198"/>
                  <a:pt x="3185196" y="182198"/>
                </a:cubicBezTo>
                <a:close/>
                <a:moveTo>
                  <a:pt x="3392183" y="181598"/>
                </a:moveTo>
                <a:cubicBezTo>
                  <a:pt x="3386717" y="181598"/>
                  <a:pt x="3381717" y="182998"/>
                  <a:pt x="3377184" y="185797"/>
                </a:cubicBezTo>
                <a:cubicBezTo>
                  <a:pt x="3371318" y="189530"/>
                  <a:pt x="3368385" y="194997"/>
                  <a:pt x="3368385" y="202196"/>
                </a:cubicBezTo>
                <a:lnTo>
                  <a:pt x="3368385" y="389385"/>
                </a:lnTo>
                <a:lnTo>
                  <a:pt x="3279190" y="407384"/>
                </a:lnTo>
                <a:cubicBezTo>
                  <a:pt x="3268124" y="409650"/>
                  <a:pt x="3262591" y="416850"/>
                  <a:pt x="3262591" y="428983"/>
                </a:cubicBezTo>
                <a:cubicBezTo>
                  <a:pt x="3262591" y="432716"/>
                  <a:pt x="3263057" y="436115"/>
                  <a:pt x="3263991" y="439182"/>
                </a:cubicBezTo>
                <a:cubicBezTo>
                  <a:pt x="3267057" y="448648"/>
                  <a:pt x="3273390" y="453381"/>
                  <a:pt x="3282990" y="453381"/>
                </a:cubicBezTo>
                <a:cubicBezTo>
                  <a:pt x="3284856" y="453381"/>
                  <a:pt x="3286723" y="453181"/>
                  <a:pt x="3288589" y="452781"/>
                </a:cubicBezTo>
                <a:lnTo>
                  <a:pt x="3368385" y="436782"/>
                </a:lnTo>
                <a:lnTo>
                  <a:pt x="3368385" y="531976"/>
                </a:lnTo>
                <a:cubicBezTo>
                  <a:pt x="3368385" y="535576"/>
                  <a:pt x="3369184" y="538776"/>
                  <a:pt x="3370784" y="541576"/>
                </a:cubicBezTo>
                <a:cubicBezTo>
                  <a:pt x="3374917" y="548775"/>
                  <a:pt x="3382050" y="552375"/>
                  <a:pt x="3392183" y="552375"/>
                </a:cubicBezTo>
                <a:cubicBezTo>
                  <a:pt x="3400449" y="552375"/>
                  <a:pt x="3406915" y="549842"/>
                  <a:pt x="3411582" y="544775"/>
                </a:cubicBezTo>
                <a:cubicBezTo>
                  <a:pt x="3414782" y="541309"/>
                  <a:pt x="3416382" y="537043"/>
                  <a:pt x="3416382" y="531976"/>
                </a:cubicBezTo>
                <a:lnTo>
                  <a:pt x="3416382" y="427183"/>
                </a:lnTo>
                <a:lnTo>
                  <a:pt x="3454379" y="419583"/>
                </a:lnTo>
                <a:cubicBezTo>
                  <a:pt x="3465579" y="417450"/>
                  <a:pt x="3471178" y="410050"/>
                  <a:pt x="3471178" y="397384"/>
                </a:cubicBezTo>
                <a:cubicBezTo>
                  <a:pt x="3471178" y="392985"/>
                  <a:pt x="3470512" y="389118"/>
                  <a:pt x="3469178" y="385785"/>
                </a:cubicBezTo>
                <a:cubicBezTo>
                  <a:pt x="3465845" y="377386"/>
                  <a:pt x="3459646" y="373186"/>
                  <a:pt x="3450580" y="373186"/>
                </a:cubicBezTo>
                <a:cubicBezTo>
                  <a:pt x="3449113" y="373186"/>
                  <a:pt x="3447379" y="373386"/>
                  <a:pt x="3445380" y="373786"/>
                </a:cubicBezTo>
                <a:lnTo>
                  <a:pt x="3416382" y="379586"/>
                </a:lnTo>
                <a:lnTo>
                  <a:pt x="3416382" y="202196"/>
                </a:lnTo>
                <a:cubicBezTo>
                  <a:pt x="3416382" y="196997"/>
                  <a:pt x="3414715" y="192664"/>
                  <a:pt x="3411382" y="189197"/>
                </a:cubicBezTo>
                <a:cubicBezTo>
                  <a:pt x="3406716" y="184131"/>
                  <a:pt x="3400316" y="181598"/>
                  <a:pt x="3392183" y="181598"/>
                </a:cubicBezTo>
                <a:close/>
                <a:moveTo>
                  <a:pt x="508010" y="177598"/>
                </a:moveTo>
                <a:cubicBezTo>
                  <a:pt x="503077" y="177598"/>
                  <a:pt x="498611" y="178664"/>
                  <a:pt x="494611" y="180798"/>
                </a:cubicBezTo>
                <a:cubicBezTo>
                  <a:pt x="488611" y="184131"/>
                  <a:pt x="485611" y="189064"/>
                  <a:pt x="485611" y="195597"/>
                </a:cubicBezTo>
                <a:lnTo>
                  <a:pt x="485611" y="228195"/>
                </a:lnTo>
                <a:lnTo>
                  <a:pt x="413016" y="234194"/>
                </a:lnTo>
                <a:cubicBezTo>
                  <a:pt x="401817" y="235128"/>
                  <a:pt x="396217" y="241261"/>
                  <a:pt x="396217" y="252593"/>
                </a:cubicBezTo>
                <a:cubicBezTo>
                  <a:pt x="396217" y="259926"/>
                  <a:pt x="398217" y="265459"/>
                  <a:pt x="402217" y="269192"/>
                </a:cubicBezTo>
                <a:cubicBezTo>
                  <a:pt x="405283" y="272125"/>
                  <a:pt x="409083" y="273592"/>
                  <a:pt x="413616" y="273592"/>
                </a:cubicBezTo>
                <a:cubicBezTo>
                  <a:pt x="414149" y="273592"/>
                  <a:pt x="415016" y="273525"/>
                  <a:pt x="416216" y="273392"/>
                </a:cubicBezTo>
                <a:lnTo>
                  <a:pt x="485611" y="267592"/>
                </a:lnTo>
                <a:lnTo>
                  <a:pt x="485611" y="293991"/>
                </a:lnTo>
                <a:lnTo>
                  <a:pt x="473812" y="294991"/>
                </a:lnTo>
                <a:cubicBezTo>
                  <a:pt x="469679" y="292058"/>
                  <a:pt x="464813" y="290591"/>
                  <a:pt x="459213" y="290591"/>
                </a:cubicBezTo>
                <a:cubicBezTo>
                  <a:pt x="454413" y="290591"/>
                  <a:pt x="450080" y="291724"/>
                  <a:pt x="446214" y="293991"/>
                </a:cubicBezTo>
                <a:cubicBezTo>
                  <a:pt x="440747" y="297191"/>
                  <a:pt x="438014" y="301790"/>
                  <a:pt x="438014" y="307790"/>
                </a:cubicBezTo>
                <a:lnTo>
                  <a:pt x="438014" y="465580"/>
                </a:lnTo>
                <a:cubicBezTo>
                  <a:pt x="438014" y="468513"/>
                  <a:pt x="438681" y="471113"/>
                  <a:pt x="440014" y="473380"/>
                </a:cubicBezTo>
                <a:cubicBezTo>
                  <a:pt x="443747" y="479646"/>
                  <a:pt x="450147" y="482779"/>
                  <a:pt x="459213" y="482779"/>
                </a:cubicBezTo>
                <a:cubicBezTo>
                  <a:pt x="470279" y="482779"/>
                  <a:pt x="477212" y="478513"/>
                  <a:pt x="480012" y="469980"/>
                </a:cubicBezTo>
                <a:lnTo>
                  <a:pt x="548008" y="466180"/>
                </a:lnTo>
                <a:cubicBezTo>
                  <a:pt x="550008" y="475513"/>
                  <a:pt x="557007" y="480179"/>
                  <a:pt x="569006" y="480179"/>
                </a:cubicBezTo>
                <a:cubicBezTo>
                  <a:pt x="577006" y="480179"/>
                  <a:pt x="582939" y="477780"/>
                  <a:pt x="586805" y="472980"/>
                </a:cubicBezTo>
                <a:cubicBezTo>
                  <a:pt x="589205" y="470180"/>
                  <a:pt x="590405" y="466847"/>
                  <a:pt x="590405" y="462980"/>
                </a:cubicBezTo>
                <a:lnTo>
                  <a:pt x="590405" y="315189"/>
                </a:lnTo>
                <a:cubicBezTo>
                  <a:pt x="590405" y="296791"/>
                  <a:pt x="581739" y="287591"/>
                  <a:pt x="564407" y="287591"/>
                </a:cubicBezTo>
                <a:cubicBezTo>
                  <a:pt x="562807" y="287591"/>
                  <a:pt x="561207" y="287658"/>
                  <a:pt x="559607" y="287791"/>
                </a:cubicBezTo>
                <a:lnTo>
                  <a:pt x="531009" y="290191"/>
                </a:lnTo>
                <a:lnTo>
                  <a:pt x="531009" y="263793"/>
                </a:lnTo>
                <a:lnTo>
                  <a:pt x="595805" y="258193"/>
                </a:lnTo>
                <a:cubicBezTo>
                  <a:pt x="607004" y="257260"/>
                  <a:pt x="612604" y="250460"/>
                  <a:pt x="612604" y="237794"/>
                </a:cubicBezTo>
                <a:cubicBezTo>
                  <a:pt x="612604" y="233261"/>
                  <a:pt x="611537" y="229461"/>
                  <a:pt x="609404" y="226395"/>
                </a:cubicBezTo>
                <a:cubicBezTo>
                  <a:pt x="605671" y="221195"/>
                  <a:pt x="600604" y="218795"/>
                  <a:pt x="594205" y="219195"/>
                </a:cubicBezTo>
                <a:cubicBezTo>
                  <a:pt x="593805" y="219195"/>
                  <a:pt x="592938" y="219262"/>
                  <a:pt x="591605" y="219395"/>
                </a:cubicBezTo>
                <a:lnTo>
                  <a:pt x="531009" y="224395"/>
                </a:lnTo>
                <a:lnTo>
                  <a:pt x="531009" y="195597"/>
                </a:lnTo>
                <a:cubicBezTo>
                  <a:pt x="531009" y="190264"/>
                  <a:pt x="528876" y="185931"/>
                  <a:pt x="524609" y="182598"/>
                </a:cubicBezTo>
                <a:cubicBezTo>
                  <a:pt x="520076" y="179264"/>
                  <a:pt x="514543" y="177598"/>
                  <a:pt x="508010" y="177598"/>
                </a:cubicBezTo>
                <a:close/>
                <a:moveTo>
                  <a:pt x="2117186" y="176398"/>
                </a:moveTo>
                <a:cubicBezTo>
                  <a:pt x="2111853" y="176398"/>
                  <a:pt x="2106987" y="177798"/>
                  <a:pt x="2102587" y="180598"/>
                </a:cubicBezTo>
                <a:cubicBezTo>
                  <a:pt x="2096454" y="184464"/>
                  <a:pt x="2093388" y="189864"/>
                  <a:pt x="2093388" y="196797"/>
                </a:cubicBezTo>
                <a:lnTo>
                  <a:pt x="2093388" y="233594"/>
                </a:lnTo>
                <a:lnTo>
                  <a:pt x="2027592" y="238594"/>
                </a:lnTo>
                <a:cubicBezTo>
                  <a:pt x="2016259" y="239527"/>
                  <a:pt x="2010593" y="246127"/>
                  <a:pt x="2010593" y="258393"/>
                </a:cubicBezTo>
                <a:cubicBezTo>
                  <a:pt x="2010593" y="264259"/>
                  <a:pt x="2012059" y="268992"/>
                  <a:pt x="2014993" y="272592"/>
                </a:cubicBezTo>
                <a:cubicBezTo>
                  <a:pt x="2018326" y="276725"/>
                  <a:pt x="2022859" y="278792"/>
                  <a:pt x="2028592" y="278792"/>
                </a:cubicBezTo>
                <a:cubicBezTo>
                  <a:pt x="2029792" y="278792"/>
                  <a:pt x="2030525" y="278792"/>
                  <a:pt x="2030792" y="278792"/>
                </a:cubicBezTo>
                <a:lnTo>
                  <a:pt x="2043791" y="277792"/>
                </a:lnTo>
                <a:cubicBezTo>
                  <a:pt x="2048324" y="292191"/>
                  <a:pt x="2053657" y="311056"/>
                  <a:pt x="2059790" y="334388"/>
                </a:cubicBezTo>
                <a:lnTo>
                  <a:pt x="2012393" y="337788"/>
                </a:lnTo>
                <a:cubicBezTo>
                  <a:pt x="2000393" y="338588"/>
                  <a:pt x="1994394" y="345588"/>
                  <a:pt x="1994394" y="358787"/>
                </a:cubicBezTo>
                <a:cubicBezTo>
                  <a:pt x="1994394" y="363053"/>
                  <a:pt x="1995327" y="366653"/>
                  <a:pt x="1997194" y="369586"/>
                </a:cubicBezTo>
                <a:cubicBezTo>
                  <a:pt x="2000660" y="375319"/>
                  <a:pt x="2005727" y="377986"/>
                  <a:pt x="2012393" y="377586"/>
                </a:cubicBezTo>
                <a:lnTo>
                  <a:pt x="2013993" y="377386"/>
                </a:lnTo>
                <a:lnTo>
                  <a:pt x="2233579" y="363187"/>
                </a:lnTo>
                <a:cubicBezTo>
                  <a:pt x="2245312" y="362387"/>
                  <a:pt x="2251178" y="355454"/>
                  <a:pt x="2251178" y="342388"/>
                </a:cubicBezTo>
                <a:cubicBezTo>
                  <a:pt x="2251178" y="335188"/>
                  <a:pt x="2248778" y="329789"/>
                  <a:pt x="2243979" y="326189"/>
                </a:cubicBezTo>
                <a:cubicBezTo>
                  <a:pt x="2240512" y="323389"/>
                  <a:pt x="2236246" y="322189"/>
                  <a:pt x="2231180" y="322589"/>
                </a:cubicBezTo>
                <a:lnTo>
                  <a:pt x="2180182" y="326189"/>
                </a:lnTo>
                <a:cubicBezTo>
                  <a:pt x="2187382" y="305123"/>
                  <a:pt x="2192715" y="286125"/>
                  <a:pt x="2196182" y="269192"/>
                </a:cubicBezTo>
                <a:lnTo>
                  <a:pt x="2196582" y="266792"/>
                </a:lnTo>
                <a:lnTo>
                  <a:pt x="2211781" y="265592"/>
                </a:lnTo>
                <a:cubicBezTo>
                  <a:pt x="2223113" y="264793"/>
                  <a:pt x="2228780" y="258260"/>
                  <a:pt x="2228780" y="245994"/>
                </a:cubicBezTo>
                <a:cubicBezTo>
                  <a:pt x="2228780" y="239727"/>
                  <a:pt x="2227313" y="234794"/>
                  <a:pt x="2224380" y="231195"/>
                </a:cubicBezTo>
                <a:cubicBezTo>
                  <a:pt x="2220780" y="226795"/>
                  <a:pt x="2215914" y="224728"/>
                  <a:pt x="2209781" y="224995"/>
                </a:cubicBezTo>
                <a:cubicBezTo>
                  <a:pt x="2209514" y="224995"/>
                  <a:pt x="2208981" y="225062"/>
                  <a:pt x="2208181" y="225195"/>
                </a:cubicBezTo>
                <a:lnTo>
                  <a:pt x="2140585" y="230195"/>
                </a:lnTo>
                <a:lnTo>
                  <a:pt x="2140585" y="196797"/>
                </a:lnTo>
                <a:cubicBezTo>
                  <a:pt x="2140585" y="190930"/>
                  <a:pt x="2138385" y="186131"/>
                  <a:pt x="2133985" y="182398"/>
                </a:cubicBezTo>
                <a:cubicBezTo>
                  <a:pt x="2129452" y="178398"/>
                  <a:pt x="2123853" y="176398"/>
                  <a:pt x="2117186" y="176398"/>
                </a:cubicBezTo>
                <a:close/>
                <a:moveTo>
                  <a:pt x="748995" y="176398"/>
                </a:moveTo>
                <a:cubicBezTo>
                  <a:pt x="741529" y="176398"/>
                  <a:pt x="735663" y="178598"/>
                  <a:pt x="731396" y="182998"/>
                </a:cubicBezTo>
                <a:cubicBezTo>
                  <a:pt x="728597" y="186064"/>
                  <a:pt x="727197" y="189864"/>
                  <a:pt x="727197" y="194397"/>
                </a:cubicBezTo>
                <a:lnTo>
                  <a:pt x="727197" y="266592"/>
                </a:lnTo>
                <a:lnTo>
                  <a:pt x="709598" y="268792"/>
                </a:lnTo>
                <a:cubicBezTo>
                  <a:pt x="712264" y="252660"/>
                  <a:pt x="713598" y="242527"/>
                  <a:pt x="713598" y="238394"/>
                </a:cubicBezTo>
                <a:cubicBezTo>
                  <a:pt x="713598" y="223995"/>
                  <a:pt x="706398" y="216795"/>
                  <a:pt x="691999" y="216795"/>
                </a:cubicBezTo>
                <a:cubicBezTo>
                  <a:pt x="679466" y="216795"/>
                  <a:pt x="672467" y="223928"/>
                  <a:pt x="671000" y="238194"/>
                </a:cubicBezTo>
                <a:cubicBezTo>
                  <a:pt x="667667" y="270459"/>
                  <a:pt x="662267" y="301257"/>
                  <a:pt x="654801" y="330589"/>
                </a:cubicBezTo>
                <a:cubicBezTo>
                  <a:pt x="652935" y="337921"/>
                  <a:pt x="652001" y="342654"/>
                  <a:pt x="652001" y="344788"/>
                </a:cubicBezTo>
                <a:cubicBezTo>
                  <a:pt x="652001" y="352387"/>
                  <a:pt x="655068" y="357454"/>
                  <a:pt x="661201" y="359987"/>
                </a:cubicBezTo>
                <a:cubicBezTo>
                  <a:pt x="664134" y="361320"/>
                  <a:pt x="667000" y="361987"/>
                  <a:pt x="669800" y="361987"/>
                </a:cubicBezTo>
                <a:cubicBezTo>
                  <a:pt x="675933" y="361987"/>
                  <a:pt x="681066" y="358253"/>
                  <a:pt x="685199" y="350787"/>
                </a:cubicBezTo>
                <a:cubicBezTo>
                  <a:pt x="689199" y="343321"/>
                  <a:pt x="692932" y="333788"/>
                  <a:pt x="696399" y="322189"/>
                </a:cubicBezTo>
                <a:cubicBezTo>
                  <a:pt x="697732" y="317923"/>
                  <a:pt x="698732" y="314723"/>
                  <a:pt x="699398" y="312590"/>
                </a:cubicBezTo>
                <a:lnTo>
                  <a:pt x="725597" y="309390"/>
                </a:lnTo>
                <a:lnTo>
                  <a:pt x="725597" y="381785"/>
                </a:lnTo>
                <a:cubicBezTo>
                  <a:pt x="708531" y="388452"/>
                  <a:pt x="693265" y="393851"/>
                  <a:pt x="679800" y="397984"/>
                </a:cubicBezTo>
                <a:cubicBezTo>
                  <a:pt x="671533" y="400518"/>
                  <a:pt x="666267" y="402517"/>
                  <a:pt x="664001" y="403984"/>
                </a:cubicBezTo>
                <a:cubicBezTo>
                  <a:pt x="657468" y="408250"/>
                  <a:pt x="654201" y="414183"/>
                  <a:pt x="654201" y="421783"/>
                </a:cubicBezTo>
                <a:cubicBezTo>
                  <a:pt x="654201" y="425383"/>
                  <a:pt x="654934" y="428983"/>
                  <a:pt x="656401" y="432582"/>
                </a:cubicBezTo>
                <a:cubicBezTo>
                  <a:pt x="660401" y="442448"/>
                  <a:pt x="667267" y="447381"/>
                  <a:pt x="677000" y="447381"/>
                </a:cubicBezTo>
                <a:cubicBezTo>
                  <a:pt x="682466" y="447381"/>
                  <a:pt x="698665" y="441182"/>
                  <a:pt x="725597" y="428783"/>
                </a:cubicBezTo>
                <a:lnTo>
                  <a:pt x="725597" y="530976"/>
                </a:lnTo>
                <a:cubicBezTo>
                  <a:pt x="725597" y="534709"/>
                  <a:pt x="726397" y="537843"/>
                  <a:pt x="727997" y="540376"/>
                </a:cubicBezTo>
                <a:cubicBezTo>
                  <a:pt x="731863" y="546775"/>
                  <a:pt x="738263" y="549975"/>
                  <a:pt x="747195" y="549975"/>
                </a:cubicBezTo>
                <a:cubicBezTo>
                  <a:pt x="754928" y="549975"/>
                  <a:pt x="760995" y="547642"/>
                  <a:pt x="765394" y="542976"/>
                </a:cubicBezTo>
                <a:cubicBezTo>
                  <a:pt x="768328" y="539776"/>
                  <a:pt x="769794" y="535776"/>
                  <a:pt x="769794" y="530976"/>
                </a:cubicBezTo>
                <a:lnTo>
                  <a:pt x="769794" y="406384"/>
                </a:lnTo>
                <a:cubicBezTo>
                  <a:pt x="785260" y="397584"/>
                  <a:pt x="796193" y="390985"/>
                  <a:pt x="802592" y="386585"/>
                </a:cubicBezTo>
                <a:cubicBezTo>
                  <a:pt x="810192" y="381252"/>
                  <a:pt x="813991" y="375386"/>
                  <a:pt x="813991" y="368986"/>
                </a:cubicBezTo>
                <a:cubicBezTo>
                  <a:pt x="813991" y="365520"/>
                  <a:pt x="812925" y="362320"/>
                  <a:pt x="810792" y="359387"/>
                </a:cubicBezTo>
                <a:cubicBezTo>
                  <a:pt x="807592" y="354854"/>
                  <a:pt x="803325" y="352587"/>
                  <a:pt x="797992" y="352587"/>
                </a:cubicBezTo>
                <a:cubicBezTo>
                  <a:pt x="793326" y="352587"/>
                  <a:pt x="788326" y="353920"/>
                  <a:pt x="782993" y="356587"/>
                </a:cubicBezTo>
                <a:cubicBezTo>
                  <a:pt x="776061" y="360053"/>
                  <a:pt x="771661" y="362187"/>
                  <a:pt x="769794" y="362987"/>
                </a:cubicBezTo>
                <a:lnTo>
                  <a:pt x="769794" y="304190"/>
                </a:lnTo>
                <a:lnTo>
                  <a:pt x="793193" y="301390"/>
                </a:lnTo>
                <a:cubicBezTo>
                  <a:pt x="804659" y="299924"/>
                  <a:pt x="810392" y="292857"/>
                  <a:pt x="810392" y="280192"/>
                </a:cubicBezTo>
                <a:cubicBezTo>
                  <a:pt x="810392" y="276858"/>
                  <a:pt x="809925" y="273925"/>
                  <a:pt x="808992" y="271392"/>
                </a:cubicBezTo>
                <a:cubicBezTo>
                  <a:pt x="805792" y="262859"/>
                  <a:pt x="799659" y="258593"/>
                  <a:pt x="790593" y="258593"/>
                </a:cubicBezTo>
                <a:cubicBezTo>
                  <a:pt x="789793" y="258593"/>
                  <a:pt x="789126" y="258660"/>
                  <a:pt x="788593" y="258793"/>
                </a:cubicBezTo>
                <a:lnTo>
                  <a:pt x="769794" y="261193"/>
                </a:lnTo>
                <a:lnTo>
                  <a:pt x="769794" y="194397"/>
                </a:lnTo>
                <a:cubicBezTo>
                  <a:pt x="769794" y="190797"/>
                  <a:pt x="768928" y="187664"/>
                  <a:pt x="767194" y="184997"/>
                </a:cubicBezTo>
                <a:cubicBezTo>
                  <a:pt x="763461" y="179264"/>
                  <a:pt x="757395" y="176398"/>
                  <a:pt x="748995" y="176398"/>
                </a:cubicBezTo>
                <a:close/>
                <a:moveTo>
                  <a:pt x="1703537" y="172598"/>
                </a:moveTo>
                <a:cubicBezTo>
                  <a:pt x="1688338" y="172598"/>
                  <a:pt x="1680739" y="180998"/>
                  <a:pt x="1680739" y="197797"/>
                </a:cubicBezTo>
                <a:cubicBezTo>
                  <a:pt x="1680739" y="206063"/>
                  <a:pt x="1681739" y="220529"/>
                  <a:pt x="1683739" y="241194"/>
                </a:cubicBezTo>
                <a:cubicBezTo>
                  <a:pt x="1684672" y="250927"/>
                  <a:pt x="1686072" y="265526"/>
                  <a:pt x="1687938" y="284991"/>
                </a:cubicBezTo>
                <a:lnTo>
                  <a:pt x="1615143" y="290591"/>
                </a:lnTo>
                <a:lnTo>
                  <a:pt x="1615143" y="263193"/>
                </a:lnTo>
                <a:lnTo>
                  <a:pt x="1656140" y="259993"/>
                </a:lnTo>
                <a:cubicBezTo>
                  <a:pt x="1667339" y="259060"/>
                  <a:pt x="1672939" y="252327"/>
                  <a:pt x="1672939" y="239794"/>
                </a:cubicBezTo>
                <a:cubicBezTo>
                  <a:pt x="1672939" y="231261"/>
                  <a:pt x="1669606" y="225462"/>
                  <a:pt x="1662940" y="222395"/>
                </a:cubicBezTo>
                <a:cubicBezTo>
                  <a:pt x="1659340" y="220662"/>
                  <a:pt x="1655873" y="219929"/>
                  <a:pt x="1652540" y="220195"/>
                </a:cubicBezTo>
                <a:lnTo>
                  <a:pt x="1615143" y="223195"/>
                </a:lnTo>
                <a:lnTo>
                  <a:pt x="1615143" y="201796"/>
                </a:lnTo>
                <a:cubicBezTo>
                  <a:pt x="1615143" y="196197"/>
                  <a:pt x="1613210" y="191730"/>
                  <a:pt x="1609343" y="188397"/>
                </a:cubicBezTo>
                <a:cubicBezTo>
                  <a:pt x="1604810" y="184797"/>
                  <a:pt x="1598744" y="182998"/>
                  <a:pt x="1591144" y="182998"/>
                </a:cubicBezTo>
                <a:cubicBezTo>
                  <a:pt x="1586211" y="182998"/>
                  <a:pt x="1581745" y="183864"/>
                  <a:pt x="1577745" y="185597"/>
                </a:cubicBezTo>
                <a:cubicBezTo>
                  <a:pt x="1570812" y="188664"/>
                  <a:pt x="1567345" y="194064"/>
                  <a:pt x="1567345" y="201796"/>
                </a:cubicBezTo>
                <a:lnTo>
                  <a:pt x="1567345" y="227195"/>
                </a:lnTo>
                <a:lnTo>
                  <a:pt x="1522148" y="230795"/>
                </a:lnTo>
                <a:cubicBezTo>
                  <a:pt x="1510416" y="231728"/>
                  <a:pt x="1504549" y="238527"/>
                  <a:pt x="1504549" y="251193"/>
                </a:cubicBezTo>
                <a:cubicBezTo>
                  <a:pt x="1504549" y="263459"/>
                  <a:pt x="1510549" y="269926"/>
                  <a:pt x="1522548" y="270592"/>
                </a:cubicBezTo>
                <a:cubicBezTo>
                  <a:pt x="1523482" y="270592"/>
                  <a:pt x="1524348" y="270592"/>
                  <a:pt x="1525148" y="270592"/>
                </a:cubicBezTo>
                <a:lnTo>
                  <a:pt x="1567345" y="267192"/>
                </a:lnTo>
                <a:lnTo>
                  <a:pt x="1567345" y="294191"/>
                </a:lnTo>
                <a:lnTo>
                  <a:pt x="1495950" y="299590"/>
                </a:lnTo>
                <a:cubicBezTo>
                  <a:pt x="1484484" y="300524"/>
                  <a:pt x="1478751" y="306990"/>
                  <a:pt x="1478751" y="318989"/>
                </a:cubicBezTo>
                <a:cubicBezTo>
                  <a:pt x="1478751" y="322189"/>
                  <a:pt x="1479351" y="325122"/>
                  <a:pt x="1480551" y="327789"/>
                </a:cubicBezTo>
                <a:cubicBezTo>
                  <a:pt x="1483884" y="335255"/>
                  <a:pt x="1489883" y="338988"/>
                  <a:pt x="1498550" y="338988"/>
                </a:cubicBezTo>
                <a:cubicBezTo>
                  <a:pt x="1499350" y="338988"/>
                  <a:pt x="1499883" y="338988"/>
                  <a:pt x="1500150" y="338988"/>
                </a:cubicBezTo>
                <a:lnTo>
                  <a:pt x="1692738" y="324789"/>
                </a:lnTo>
                <a:cubicBezTo>
                  <a:pt x="1700604" y="372786"/>
                  <a:pt x="1709937" y="410850"/>
                  <a:pt x="1720736" y="438982"/>
                </a:cubicBezTo>
                <a:lnTo>
                  <a:pt x="1722536" y="443382"/>
                </a:lnTo>
                <a:cubicBezTo>
                  <a:pt x="1708137" y="463247"/>
                  <a:pt x="1693538" y="480646"/>
                  <a:pt x="1678739" y="495578"/>
                </a:cubicBezTo>
                <a:cubicBezTo>
                  <a:pt x="1671139" y="503311"/>
                  <a:pt x="1667339" y="509711"/>
                  <a:pt x="1667339" y="514777"/>
                </a:cubicBezTo>
                <a:cubicBezTo>
                  <a:pt x="1667339" y="518644"/>
                  <a:pt x="1668673" y="522110"/>
                  <a:pt x="1671339" y="525177"/>
                </a:cubicBezTo>
                <a:cubicBezTo>
                  <a:pt x="1674806" y="529576"/>
                  <a:pt x="1679139" y="531776"/>
                  <a:pt x="1684338" y="531776"/>
                </a:cubicBezTo>
                <a:cubicBezTo>
                  <a:pt x="1694471" y="531776"/>
                  <a:pt x="1713603" y="516044"/>
                  <a:pt x="1741735" y="484579"/>
                </a:cubicBezTo>
                <a:cubicBezTo>
                  <a:pt x="1765733" y="528176"/>
                  <a:pt x="1788465" y="549975"/>
                  <a:pt x="1809931" y="549975"/>
                </a:cubicBezTo>
                <a:cubicBezTo>
                  <a:pt x="1825663" y="549975"/>
                  <a:pt x="1835862" y="538109"/>
                  <a:pt x="1840529" y="514377"/>
                </a:cubicBezTo>
                <a:cubicBezTo>
                  <a:pt x="1844395" y="495178"/>
                  <a:pt x="1846328" y="475446"/>
                  <a:pt x="1846328" y="455181"/>
                </a:cubicBezTo>
                <a:cubicBezTo>
                  <a:pt x="1846328" y="440648"/>
                  <a:pt x="1840662" y="433382"/>
                  <a:pt x="1829330" y="433382"/>
                </a:cubicBezTo>
                <a:cubicBezTo>
                  <a:pt x="1819997" y="433382"/>
                  <a:pt x="1814664" y="439649"/>
                  <a:pt x="1813331" y="452181"/>
                </a:cubicBezTo>
                <a:cubicBezTo>
                  <a:pt x="1810397" y="477646"/>
                  <a:pt x="1807064" y="490379"/>
                  <a:pt x="1803331" y="490379"/>
                </a:cubicBezTo>
                <a:cubicBezTo>
                  <a:pt x="1801331" y="490379"/>
                  <a:pt x="1797998" y="487446"/>
                  <a:pt x="1793332" y="481579"/>
                </a:cubicBezTo>
                <a:cubicBezTo>
                  <a:pt x="1786932" y="473180"/>
                  <a:pt x="1780133" y="461181"/>
                  <a:pt x="1772933" y="445582"/>
                </a:cubicBezTo>
                <a:cubicBezTo>
                  <a:pt x="1783332" y="431316"/>
                  <a:pt x="1796598" y="409650"/>
                  <a:pt x="1812731" y="380585"/>
                </a:cubicBezTo>
                <a:cubicBezTo>
                  <a:pt x="1817530" y="372053"/>
                  <a:pt x="1819930" y="365653"/>
                  <a:pt x="1819930" y="361387"/>
                </a:cubicBezTo>
                <a:cubicBezTo>
                  <a:pt x="1819930" y="352987"/>
                  <a:pt x="1815597" y="346588"/>
                  <a:pt x="1806931" y="342188"/>
                </a:cubicBezTo>
                <a:cubicBezTo>
                  <a:pt x="1803198" y="340321"/>
                  <a:pt x="1799398" y="339388"/>
                  <a:pt x="1795532" y="339388"/>
                </a:cubicBezTo>
                <a:cubicBezTo>
                  <a:pt x="1786999" y="339388"/>
                  <a:pt x="1780399" y="344188"/>
                  <a:pt x="1775733" y="353787"/>
                </a:cubicBezTo>
                <a:cubicBezTo>
                  <a:pt x="1769467" y="366720"/>
                  <a:pt x="1762200" y="380252"/>
                  <a:pt x="1753934" y="394385"/>
                </a:cubicBezTo>
                <a:cubicBezTo>
                  <a:pt x="1747934" y="374119"/>
                  <a:pt x="1743268" y="352054"/>
                  <a:pt x="1739935" y="328189"/>
                </a:cubicBezTo>
                <a:cubicBezTo>
                  <a:pt x="1739535" y="324989"/>
                  <a:pt x="1739202" y="322722"/>
                  <a:pt x="1738935" y="321389"/>
                </a:cubicBezTo>
                <a:lnTo>
                  <a:pt x="1815930" y="315589"/>
                </a:lnTo>
                <a:cubicBezTo>
                  <a:pt x="1827130" y="314789"/>
                  <a:pt x="1832729" y="308257"/>
                  <a:pt x="1832729" y="295991"/>
                </a:cubicBezTo>
                <a:cubicBezTo>
                  <a:pt x="1832729" y="291058"/>
                  <a:pt x="1831529" y="286858"/>
                  <a:pt x="1829129" y="283391"/>
                </a:cubicBezTo>
                <a:cubicBezTo>
                  <a:pt x="1825663" y="278058"/>
                  <a:pt x="1820530" y="275392"/>
                  <a:pt x="1813730" y="275392"/>
                </a:cubicBezTo>
                <a:cubicBezTo>
                  <a:pt x="1812797" y="275392"/>
                  <a:pt x="1811864" y="275392"/>
                  <a:pt x="1810931" y="275392"/>
                </a:cubicBezTo>
                <a:lnTo>
                  <a:pt x="1734135" y="281392"/>
                </a:lnTo>
                <a:cubicBezTo>
                  <a:pt x="1731336" y="252460"/>
                  <a:pt x="1729669" y="227595"/>
                  <a:pt x="1729136" y="206796"/>
                </a:cubicBezTo>
                <a:cubicBezTo>
                  <a:pt x="1728736" y="194130"/>
                  <a:pt x="1727803" y="186331"/>
                  <a:pt x="1726336" y="183397"/>
                </a:cubicBezTo>
                <a:cubicBezTo>
                  <a:pt x="1722469" y="176198"/>
                  <a:pt x="1714870" y="172598"/>
                  <a:pt x="1703537" y="172598"/>
                </a:cubicBezTo>
                <a:close/>
                <a:moveTo>
                  <a:pt x="4749375" y="171998"/>
                </a:moveTo>
                <a:cubicBezTo>
                  <a:pt x="4744575" y="171998"/>
                  <a:pt x="4740642" y="173731"/>
                  <a:pt x="4737576" y="177198"/>
                </a:cubicBezTo>
                <a:cubicBezTo>
                  <a:pt x="4734776" y="180264"/>
                  <a:pt x="4733376" y="183597"/>
                  <a:pt x="4733376" y="187197"/>
                </a:cubicBezTo>
                <a:cubicBezTo>
                  <a:pt x="4733376" y="191597"/>
                  <a:pt x="4735442" y="195930"/>
                  <a:pt x="4739575" y="200196"/>
                </a:cubicBezTo>
                <a:cubicBezTo>
                  <a:pt x="4756241" y="217262"/>
                  <a:pt x="4769507" y="233861"/>
                  <a:pt x="4779373" y="249993"/>
                </a:cubicBezTo>
                <a:cubicBezTo>
                  <a:pt x="4799772" y="283725"/>
                  <a:pt x="4809971" y="321522"/>
                  <a:pt x="4809971" y="363387"/>
                </a:cubicBezTo>
                <a:cubicBezTo>
                  <a:pt x="4809971" y="423116"/>
                  <a:pt x="4789239" y="474513"/>
                  <a:pt x="4747775" y="517577"/>
                </a:cubicBezTo>
                <a:cubicBezTo>
                  <a:pt x="4740975" y="524643"/>
                  <a:pt x="4737042" y="528910"/>
                  <a:pt x="4735976" y="530376"/>
                </a:cubicBezTo>
                <a:cubicBezTo>
                  <a:pt x="4734242" y="533043"/>
                  <a:pt x="4733376" y="535909"/>
                  <a:pt x="4733376" y="538976"/>
                </a:cubicBezTo>
                <a:cubicBezTo>
                  <a:pt x="4733376" y="542976"/>
                  <a:pt x="4735042" y="546575"/>
                  <a:pt x="4738376" y="549775"/>
                </a:cubicBezTo>
                <a:cubicBezTo>
                  <a:pt x="4741308" y="552708"/>
                  <a:pt x="4744908" y="554175"/>
                  <a:pt x="4749175" y="554175"/>
                </a:cubicBezTo>
                <a:cubicBezTo>
                  <a:pt x="4753841" y="554175"/>
                  <a:pt x="4758707" y="552308"/>
                  <a:pt x="4763774" y="548575"/>
                </a:cubicBezTo>
                <a:cubicBezTo>
                  <a:pt x="4788039" y="530576"/>
                  <a:pt x="4808304" y="507111"/>
                  <a:pt x="4824570" y="478180"/>
                </a:cubicBezTo>
                <a:cubicBezTo>
                  <a:pt x="4845102" y="441782"/>
                  <a:pt x="4855368" y="403451"/>
                  <a:pt x="4855368" y="363187"/>
                </a:cubicBezTo>
                <a:cubicBezTo>
                  <a:pt x="4855368" y="317323"/>
                  <a:pt x="4842369" y="274392"/>
                  <a:pt x="4816371" y="234394"/>
                </a:cubicBezTo>
                <a:cubicBezTo>
                  <a:pt x="4804105" y="215462"/>
                  <a:pt x="4789572" y="198863"/>
                  <a:pt x="4772773" y="184597"/>
                </a:cubicBezTo>
                <a:cubicBezTo>
                  <a:pt x="4762774" y="176198"/>
                  <a:pt x="4754975" y="171998"/>
                  <a:pt x="4749375" y="171998"/>
                </a:cubicBezTo>
                <a:close/>
                <a:moveTo>
                  <a:pt x="2630755" y="171998"/>
                </a:moveTo>
                <a:cubicBezTo>
                  <a:pt x="2625822" y="171998"/>
                  <a:pt x="2620889" y="173865"/>
                  <a:pt x="2615956" y="177598"/>
                </a:cubicBezTo>
                <a:cubicBezTo>
                  <a:pt x="2591558" y="195730"/>
                  <a:pt x="2571225" y="219195"/>
                  <a:pt x="2554960" y="247994"/>
                </a:cubicBezTo>
                <a:cubicBezTo>
                  <a:pt x="2534561" y="284391"/>
                  <a:pt x="2524362" y="322656"/>
                  <a:pt x="2524362" y="362787"/>
                </a:cubicBezTo>
                <a:cubicBezTo>
                  <a:pt x="2524362" y="408917"/>
                  <a:pt x="2537361" y="451914"/>
                  <a:pt x="2563359" y="491779"/>
                </a:cubicBezTo>
                <a:cubicBezTo>
                  <a:pt x="2576025" y="511244"/>
                  <a:pt x="2590558" y="527843"/>
                  <a:pt x="2606957" y="541576"/>
                </a:cubicBezTo>
                <a:cubicBezTo>
                  <a:pt x="2616956" y="549975"/>
                  <a:pt x="2624955" y="554175"/>
                  <a:pt x="2630955" y="554175"/>
                </a:cubicBezTo>
                <a:cubicBezTo>
                  <a:pt x="2635221" y="554175"/>
                  <a:pt x="2638888" y="552508"/>
                  <a:pt x="2641954" y="549175"/>
                </a:cubicBezTo>
                <a:cubicBezTo>
                  <a:pt x="2644888" y="546109"/>
                  <a:pt x="2646354" y="542642"/>
                  <a:pt x="2646354" y="538776"/>
                </a:cubicBezTo>
                <a:cubicBezTo>
                  <a:pt x="2646354" y="534376"/>
                  <a:pt x="2643688" y="529510"/>
                  <a:pt x="2638354" y="524177"/>
                </a:cubicBezTo>
                <a:cubicBezTo>
                  <a:pt x="2592624" y="478979"/>
                  <a:pt x="2569759" y="425316"/>
                  <a:pt x="2569759" y="363187"/>
                </a:cubicBezTo>
                <a:cubicBezTo>
                  <a:pt x="2569759" y="303190"/>
                  <a:pt x="2590491" y="251660"/>
                  <a:pt x="2631955" y="208596"/>
                </a:cubicBezTo>
                <a:cubicBezTo>
                  <a:pt x="2638755" y="201530"/>
                  <a:pt x="2642688" y="197263"/>
                  <a:pt x="2643754" y="195797"/>
                </a:cubicBezTo>
                <a:cubicBezTo>
                  <a:pt x="2645487" y="193130"/>
                  <a:pt x="2646354" y="190330"/>
                  <a:pt x="2646354" y="187397"/>
                </a:cubicBezTo>
                <a:cubicBezTo>
                  <a:pt x="2646354" y="183264"/>
                  <a:pt x="2644688" y="179598"/>
                  <a:pt x="2641355" y="176398"/>
                </a:cubicBezTo>
                <a:cubicBezTo>
                  <a:pt x="2638421" y="173465"/>
                  <a:pt x="2634888" y="171998"/>
                  <a:pt x="2630755" y="171998"/>
                </a:cubicBezTo>
                <a:close/>
                <a:moveTo>
                  <a:pt x="131326" y="0"/>
                </a:moveTo>
                <a:lnTo>
                  <a:pt x="9012674" y="0"/>
                </a:lnTo>
                <a:cubicBezTo>
                  <a:pt x="9085203" y="0"/>
                  <a:pt x="9144000" y="58797"/>
                  <a:pt x="9144000" y="131326"/>
                </a:cubicBezTo>
                <a:lnTo>
                  <a:pt x="9144000" y="656614"/>
                </a:lnTo>
                <a:cubicBezTo>
                  <a:pt x="9144000" y="729143"/>
                  <a:pt x="9085203" y="787940"/>
                  <a:pt x="9012674" y="787940"/>
                </a:cubicBezTo>
                <a:lnTo>
                  <a:pt x="131326" y="787940"/>
                </a:lnTo>
                <a:cubicBezTo>
                  <a:pt x="58797" y="787940"/>
                  <a:pt x="0" y="729143"/>
                  <a:pt x="0" y="656614"/>
                </a:cubicBezTo>
                <a:lnTo>
                  <a:pt x="0" y="131326"/>
                </a:lnTo>
                <a:cubicBezTo>
                  <a:pt x="0" y="58797"/>
                  <a:pt x="58797" y="0"/>
                  <a:pt x="131326" y="0"/>
                </a:cubicBezTo>
                <a:close/>
              </a:path>
            </a:pathLst>
          </a:cu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コンテンツ プレースホルダー 2">
            <a:extLst>
              <a:ext uri="{FF2B5EF4-FFF2-40B4-BE49-F238E27FC236}">
                <a16:creationId xmlns:a16="http://schemas.microsoft.com/office/drawing/2014/main" id="{7ECC73C9-5D7D-75C7-218F-67A7C373CAE2}"/>
              </a:ext>
            </a:extLst>
          </p:cNvPr>
          <p:cNvSpPr>
            <a:spLocks noGrp="1"/>
          </p:cNvSpPr>
          <p:nvPr>
            <p:ph idx="1"/>
          </p:nvPr>
        </p:nvSpPr>
        <p:spPr>
          <a:xfrm>
            <a:off x="109642" y="1125672"/>
            <a:ext cx="4721871" cy="4552547"/>
          </a:xfrm>
        </p:spPr>
        <p:txBody>
          <a:bodyPr rtlCol="0"/>
          <a:lstStyle/>
          <a:p>
            <a:pPr marL="34290" indent="0" rtl="0">
              <a:buNone/>
            </a:pPr>
            <a:r>
              <a:rPr lang="ja-JP" altLang="en-US" dirty="0">
                <a:latin typeface="UD デジタル 教科書体 N-B" panose="02020700000000000000" pitchFamily="17" charset="-128"/>
                <a:ea typeface="UD デジタル 教科書体 N-B" panose="02020700000000000000" pitchFamily="17" charset="-128"/>
              </a:rPr>
              <a:t>植物が生長するためには必要となる養分の種類を前頁で記載しました。</a:t>
            </a:r>
            <a:endParaRPr lang="en-US" altLang="ja-JP" dirty="0">
              <a:latin typeface="UD デジタル 教科書体 N-B" panose="02020700000000000000" pitchFamily="17" charset="-128"/>
              <a:ea typeface="UD デジタル 教科書体 N-B" panose="02020700000000000000" pitchFamily="17" charset="-128"/>
            </a:endParaRPr>
          </a:p>
          <a:p>
            <a:pPr marL="34290" indent="0" rtl="0">
              <a:buNone/>
            </a:pPr>
            <a:r>
              <a:rPr lang="ja-JP" altLang="en-US" dirty="0">
                <a:latin typeface="UD デジタル 教科書体 N-B" panose="02020700000000000000" pitchFamily="17" charset="-128"/>
                <a:ea typeface="UD デジタル 教科書体 N-B" panose="02020700000000000000" pitchFamily="17" charset="-128"/>
              </a:rPr>
              <a:t>大前提として、植物は前頁で説明したチッソ、リン酸、カリウムなどその栄養素は無機化された状態のものしか吸収が出来ません。</a:t>
            </a:r>
            <a:endParaRPr lang="en-US" altLang="ja-JP" dirty="0">
              <a:latin typeface="UD デジタル 教科書体 N-B" panose="02020700000000000000" pitchFamily="17" charset="-128"/>
              <a:ea typeface="UD デジタル 教科書体 N-B" panose="02020700000000000000" pitchFamily="17" charset="-128"/>
            </a:endParaRPr>
          </a:p>
          <a:p>
            <a:pPr marL="34290" indent="0" rtl="0">
              <a:buNone/>
            </a:pPr>
            <a:r>
              <a:rPr lang="ja-JP" altLang="en-US" dirty="0">
                <a:latin typeface="UD デジタル 教科書体 N-B" panose="02020700000000000000" pitchFamily="17" charset="-128"/>
                <a:ea typeface="UD デジタル 教科書体 N-B" panose="02020700000000000000" pitchFamily="17" charset="-128"/>
              </a:rPr>
              <a:t>肥料には無機化された状態で販売されている化成肥料（硫安や塩化カリ等）や有機由来肥料（バットグアノや魚かす等）があります。有機由来の肥料は直接的に植物の栄養素にはなりません。</a:t>
            </a:r>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土壌中の微生物などに分解され無機化され始めて植物が吸収出来る形</a:t>
            </a:r>
            <a:r>
              <a:rPr lang="ja-JP" altLang="en-US" dirty="0">
                <a:latin typeface="UD デジタル 教科書体 N-B" panose="02020700000000000000" pitchFamily="17" charset="-128"/>
                <a:ea typeface="UD デジタル 教科書体 N-B" panose="02020700000000000000" pitchFamily="17" charset="-128"/>
              </a:rPr>
              <a:t>になります。</a:t>
            </a:r>
            <a:endParaRPr lang="en-US" altLang="ja-JP" dirty="0">
              <a:latin typeface="UD デジタル 教科書体 N-B" panose="02020700000000000000" pitchFamily="17" charset="-128"/>
              <a:ea typeface="UD デジタル 教科書体 N-B" panose="02020700000000000000" pitchFamily="17" charset="-128"/>
            </a:endParaRPr>
          </a:p>
          <a:p>
            <a:pPr marL="34290" indent="0" rtl="0">
              <a:buNone/>
            </a:pPr>
            <a:r>
              <a:rPr lang="ja-JP" altLang="en-US" dirty="0">
                <a:latin typeface="UD デジタル 教科書体 N-B" panose="02020700000000000000" pitchFamily="17" charset="-128"/>
                <a:ea typeface="UD デジタル 教科書体 N-B" panose="02020700000000000000" pitchFamily="17" charset="-128"/>
              </a:rPr>
              <a:t>よく、化成肥料で作った野菜はエグミが強い、有機肥料で作った野菜は美味しい等話題になることがありますが、植物からすると、化成肥料からの栄養も有機由来肥料からの栄養も同じなので変わることはありません。</a:t>
            </a:r>
            <a:endParaRPr lang="en-US" altLang="ja-JP" dirty="0">
              <a:latin typeface="UD デジタル 教科書体 N-B" panose="02020700000000000000" pitchFamily="17" charset="-128"/>
              <a:ea typeface="UD デジタル 教科書体 N-B" panose="02020700000000000000" pitchFamily="17" charset="-128"/>
            </a:endParaRPr>
          </a:p>
          <a:p>
            <a:pPr marL="34290" indent="0" rtl="0">
              <a:buNone/>
            </a:pPr>
            <a:r>
              <a:rPr lang="ja-JP" altLang="en-US" dirty="0">
                <a:latin typeface="UD デジタル 教科書体 N-B" panose="02020700000000000000" pitchFamily="17" charset="-128"/>
                <a:ea typeface="UD デジタル 教科書体 N-B" panose="02020700000000000000" pitchFamily="17" charset="-128"/>
              </a:rPr>
              <a:t>ではなぜ有機由来の肥料が必要なのでしょうか？</a:t>
            </a:r>
            <a:endParaRPr lang="en-US" altLang="ja-JP" dirty="0">
              <a:latin typeface="UD デジタル 教科書体 N-B" panose="02020700000000000000" pitchFamily="17" charset="-128"/>
              <a:ea typeface="UD デジタル 教科書体 N-B" panose="02020700000000000000" pitchFamily="17" charset="-128"/>
            </a:endParaRPr>
          </a:p>
        </p:txBody>
      </p:sp>
      <p:pic>
        <p:nvPicPr>
          <p:cNvPr id="17" name="図 16" descr="おもちゃ が含まれている画像&#10;&#10;AI 生成コンテンツは誤りを含む可能性があります。">
            <a:extLst>
              <a:ext uri="{FF2B5EF4-FFF2-40B4-BE49-F238E27FC236}">
                <a16:creationId xmlns:a16="http://schemas.microsoft.com/office/drawing/2014/main" id="{C32E1220-5762-5CE3-F0E1-E18B87B49E7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53456" y="2047232"/>
            <a:ext cx="800262" cy="1303889"/>
          </a:xfrm>
          <a:prstGeom prst="rect">
            <a:avLst/>
          </a:prstGeom>
        </p:spPr>
      </p:pic>
      <p:pic>
        <p:nvPicPr>
          <p:cNvPr id="19" name="図 18" descr="おもちゃ が含まれている画像&#10;&#10;AI 生成コンテンツは誤りを含む可能性があります。">
            <a:extLst>
              <a:ext uri="{FF2B5EF4-FFF2-40B4-BE49-F238E27FC236}">
                <a16:creationId xmlns:a16="http://schemas.microsoft.com/office/drawing/2014/main" id="{84CF49AE-84FC-AE35-1C17-86B521904F10}"/>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957665" y="2153655"/>
            <a:ext cx="692882" cy="1286093"/>
          </a:xfrm>
          <a:prstGeom prst="rect">
            <a:avLst/>
          </a:prstGeom>
        </p:spPr>
      </p:pic>
      <p:pic>
        <p:nvPicPr>
          <p:cNvPr id="23" name="図 22" descr="クマの人形と文字の加工写真&#10;&#10;AI 生成コンテンツは誤りを含む可能性があります。">
            <a:extLst>
              <a:ext uri="{FF2B5EF4-FFF2-40B4-BE49-F238E27FC236}">
                <a16:creationId xmlns:a16="http://schemas.microsoft.com/office/drawing/2014/main" id="{2FEA2790-F029-38D6-4D31-AC4D22DAE4AC}"/>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387683" y="2153655"/>
            <a:ext cx="692882" cy="1286093"/>
          </a:xfrm>
          <a:prstGeom prst="rect">
            <a:avLst/>
          </a:prstGeom>
        </p:spPr>
      </p:pic>
      <p:sp>
        <p:nvSpPr>
          <p:cNvPr id="2" name="四角形: 対角を丸める 1">
            <a:extLst>
              <a:ext uri="{FF2B5EF4-FFF2-40B4-BE49-F238E27FC236}">
                <a16:creationId xmlns:a16="http://schemas.microsoft.com/office/drawing/2014/main" id="{F1DDD78A-D83C-DA86-AB7A-6B00EC919200}"/>
              </a:ext>
            </a:extLst>
          </p:cNvPr>
          <p:cNvSpPr/>
          <p:nvPr/>
        </p:nvSpPr>
        <p:spPr>
          <a:xfrm rot="10800000">
            <a:off x="4831513" y="1179782"/>
            <a:ext cx="4111040" cy="461663"/>
          </a:xfrm>
          <a:prstGeom prst="round2DiagRect">
            <a:avLst/>
          </a:prstGeom>
          <a:gradFill>
            <a:gsLst>
              <a:gs pos="0">
                <a:schemeClr val="accent5"/>
              </a:gs>
              <a:gs pos="34000">
                <a:srgbClr val="FFFF00"/>
              </a:gs>
              <a:gs pos="75000">
                <a:schemeClr val="accent1">
                  <a:lumMod val="60000"/>
                  <a:lumOff val="40000"/>
                </a:schemeClr>
              </a:gs>
              <a:gs pos="100000">
                <a:srgbClr val="00B0F0"/>
              </a:gs>
            </a:gsLst>
            <a:lin ang="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06CA1460-0BC6-D6D3-40F0-5008B815E972}"/>
              </a:ext>
            </a:extLst>
          </p:cNvPr>
          <p:cNvSpPr txBox="1"/>
          <p:nvPr/>
        </p:nvSpPr>
        <p:spPr>
          <a:xfrm>
            <a:off x="4774881" y="1289040"/>
            <a:ext cx="922928" cy="276999"/>
          </a:xfrm>
          <a:prstGeom prst="rect">
            <a:avLst/>
          </a:prstGeom>
          <a:noFill/>
        </p:spPr>
        <p:txBody>
          <a:bodyPr wrap="square" rtlCol="0">
            <a:spAutoFit/>
          </a:bodyPr>
          <a:lstStyle/>
          <a:p>
            <a:pPr algn="ctr"/>
            <a:r>
              <a:rPr kumimoji="1" lang="ja-JP" altLang="en-US" sz="1200" dirty="0">
                <a:latin typeface="UD デジタル 教科書体 N-B" panose="02020700000000000000" pitchFamily="17" charset="-128"/>
                <a:ea typeface="UD デジタル 教科書体 N-B" panose="02020700000000000000" pitchFamily="17" charset="-128"/>
              </a:rPr>
              <a:t>慣行栽培</a:t>
            </a:r>
          </a:p>
        </p:txBody>
      </p:sp>
      <p:sp>
        <p:nvSpPr>
          <p:cNvPr id="4" name="テキスト ボックス 3">
            <a:extLst>
              <a:ext uri="{FF2B5EF4-FFF2-40B4-BE49-F238E27FC236}">
                <a16:creationId xmlns:a16="http://schemas.microsoft.com/office/drawing/2014/main" id="{993DFA54-14A7-A790-9254-BB3F83E8D2F0}"/>
              </a:ext>
            </a:extLst>
          </p:cNvPr>
          <p:cNvSpPr txBox="1"/>
          <p:nvPr/>
        </p:nvSpPr>
        <p:spPr>
          <a:xfrm>
            <a:off x="6299109" y="1196708"/>
            <a:ext cx="1175847" cy="461665"/>
          </a:xfrm>
          <a:prstGeom prst="rect">
            <a:avLst/>
          </a:prstGeom>
          <a:noFill/>
        </p:spPr>
        <p:txBody>
          <a:bodyPr wrap="square" rtlCol="0">
            <a:spAutoFit/>
          </a:bodyPr>
          <a:lstStyle/>
          <a:p>
            <a:pPr algn="ctr"/>
            <a:r>
              <a:rPr kumimoji="1" lang="ja-JP" altLang="en-US" sz="1200" dirty="0">
                <a:latin typeface="UD デジタル 教科書体 N-B" panose="02020700000000000000" pitchFamily="17" charset="-128"/>
                <a:ea typeface="UD デジタル 教科書体 N-B" panose="02020700000000000000" pitchFamily="17" charset="-128"/>
              </a:rPr>
              <a:t>ハイブリット</a:t>
            </a:r>
            <a:endParaRPr kumimoji="1" lang="en-US" altLang="ja-JP" sz="1200" dirty="0">
              <a:latin typeface="UD デジタル 教科書体 N-B" panose="02020700000000000000" pitchFamily="17" charset="-128"/>
              <a:ea typeface="UD デジタル 教科書体 N-B" panose="02020700000000000000" pitchFamily="17" charset="-128"/>
            </a:endParaRPr>
          </a:p>
          <a:p>
            <a:pPr algn="ctr"/>
            <a:r>
              <a:rPr kumimoji="1" lang="ja-JP" altLang="en-US" sz="1200" dirty="0">
                <a:latin typeface="UD デジタル 教科書体 N-B" panose="02020700000000000000" pitchFamily="17" charset="-128"/>
                <a:ea typeface="UD デジタル 教科書体 N-B" panose="02020700000000000000" pitchFamily="17" charset="-128"/>
              </a:rPr>
              <a:t>栽培</a:t>
            </a:r>
          </a:p>
        </p:txBody>
      </p:sp>
      <p:sp>
        <p:nvSpPr>
          <p:cNvPr id="5" name="テキスト ボックス 4">
            <a:extLst>
              <a:ext uri="{FF2B5EF4-FFF2-40B4-BE49-F238E27FC236}">
                <a16:creationId xmlns:a16="http://schemas.microsoft.com/office/drawing/2014/main" id="{709127CF-1342-8CE1-A809-7018448EDF46}"/>
              </a:ext>
            </a:extLst>
          </p:cNvPr>
          <p:cNvSpPr txBox="1"/>
          <p:nvPr/>
        </p:nvSpPr>
        <p:spPr>
          <a:xfrm>
            <a:off x="7897768" y="1188790"/>
            <a:ext cx="1101417" cy="461665"/>
          </a:xfrm>
          <a:prstGeom prst="rect">
            <a:avLst/>
          </a:prstGeom>
          <a:noFill/>
        </p:spPr>
        <p:txBody>
          <a:bodyPr wrap="square" rtlCol="0">
            <a:spAutoFit/>
          </a:bodyPr>
          <a:lstStyle/>
          <a:p>
            <a:pPr algn="ctr"/>
            <a:r>
              <a:rPr kumimoji="1" lang="ja-JP" altLang="en-US" sz="1200" dirty="0">
                <a:latin typeface="UD デジタル 教科書体 N-B" panose="02020700000000000000" pitchFamily="17" charset="-128"/>
                <a:ea typeface="UD デジタル 教科書体 N-B" panose="02020700000000000000" pitchFamily="17" charset="-128"/>
              </a:rPr>
              <a:t>オーガニック</a:t>
            </a:r>
            <a:endParaRPr kumimoji="1" lang="en-US" altLang="ja-JP" sz="1200" dirty="0">
              <a:latin typeface="UD デジタル 教科書体 N-B" panose="02020700000000000000" pitchFamily="17" charset="-128"/>
              <a:ea typeface="UD デジタル 教科書体 N-B" panose="02020700000000000000" pitchFamily="17" charset="-128"/>
            </a:endParaRPr>
          </a:p>
          <a:p>
            <a:pPr algn="ctr"/>
            <a:r>
              <a:rPr kumimoji="1" lang="ja-JP" altLang="en-US" sz="1200" dirty="0">
                <a:latin typeface="UD デジタル 教科書体 N-B" panose="02020700000000000000" pitchFamily="17" charset="-128"/>
                <a:ea typeface="UD デジタル 教科書体 N-B" panose="02020700000000000000" pitchFamily="17" charset="-128"/>
              </a:rPr>
              <a:t>栽培</a:t>
            </a:r>
          </a:p>
        </p:txBody>
      </p:sp>
      <p:sp>
        <p:nvSpPr>
          <p:cNvPr id="6" name="吹き出し: 角を丸めた四角形 5">
            <a:extLst>
              <a:ext uri="{FF2B5EF4-FFF2-40B4-BE49-F238E27FC236}">
                <a16:creationId xmlns:a16="http://schemas.microsoft.com/office/drawing/2014/main" id="{EF640478-BB91-9913-D3BA-0DC8C0193199}"/>
              </a:ext>
            </a:extLst>
          </p:cNvPr>
          <p:cNvSpPr/>
          <p:nvPr/>
        </p:nvSpPr>
        <p:spPr>
          <a:xfrm rot="16200000">
            <a:off x="4078064" y="2486612"/>
            <a:ext cx="1938991" cy="575395"/>
          </a:xfrm>
          <a:prstGeom prst="wedgeRoundRectCallout">
            <a:avLst>
              <a:gd name="adj1" fmla="val 11899"/>
              <a:gd name="adj2" fmla="val 85931"/>
              <a:gd name="adj3" fmla="val 16667"/>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1B07854-374C-B5CD-E2A2-A549F27C9515}"/>
              </a:ext>
            </a:extLst>
          </p:cNvPr>
          <p:cNvSpPr txBox="1"/>
          <p:nvPr/>
        </p:nvSpPr>
        <p:spPr>
          <a:xfrm>
            <a:off x="4693193" y="1833998"/>
            <a:ext cx="682914" cy="1938992"/>
          </a:xfrm>
          <a:prstGeom prst="rect">
            <a:avLst/>
          </a:prstGeom>
          <a:noFill/>
        </p:spPr>
        <p:txBody>
          <a:bodyPr wrap="square" rtlCol="0">
            <a:spAutoFit/>
          </a:bodyPr>
          <a:lstStyle/>
          <a:p>
            <a:pPr algn="ctr"/>
            <a:r>
              <a:rPr kumimoji="1" lang="ja-JP" altLang="en-US" sz="1200" dirty="0">
                <a:latin typeface="UD デジタル 教科書体 N-B" panose="02020700000000000000" pitchFamily="17" charset="-128"/>
                <a:ea typeface="UD デジタル 教科書体 N-B" panose="02020700000000000000" pitchFamily="17" charset="-128"/>
              </a:rPr>
              <a:t>必要な栄養を直接身体に取り入れるんだ</a:t>
            </a:r>
            <a:endParaRPr kumimoji="1" lang="en-US" altLang="ja-JP" sz="1200" dirty="0">
              <a:latin typeface="UD デジタル 教科書体 N-B" panose="02020700000000000000" pitchFamily="17" charset="-128"/>
              <a:ea typeface="UD デジタル 教科書体 N-B" panose="02020700000000000000" pitchFamily="17" charset="-128"/>
            </a:endParaRPr>
          </a:p>
          <a:p>
            <a:pPr algn="ctr"/>
            <a:r>
              <a:rPr kumimoji="1" lang="ja-JP" altLang="en-US" sz="1200" dirty="0">
                <a:latin typeface="UD デジタル 教科書体 N-B" panose="02020700000000000000" pitchFamily="17" charset="-128"/>
                <a:ea typeface="UD デジタル 教科書体 N-B" panose="02020700000000000000" pitchFamily="17" charset="-128"/>
              </a:rPr>
              <a:t>友達はたくさん出来るよ</a:t>
            </a:r>
          </a:p>
        </p:txBody>
      </p:sp>
      <p:sp>
        <p:nvSpPr>
          <p:cNvPr id="8" name="吹き出し: 角を丸めた四角形 7">
            <a:extLst>
              <a:ext uri="{FF2B5EF4-FFF2-40B4-BE49-F238E27FC236}">
                <a16:creationId xmlns:a16="http://schemas.microsoft.com/office/drawing/2014/main" id="{A0E51C6B-3589-5037-13D0-39E6E6B9F571}"/>
              </a:ext>
            </a:extLst>
          </p:cNvPr>
          <p:cNvSpPr/>
          <p:nvPr/>
        </p:nvSpPr>
        <p:spPr>
          <a:xfrm rot="16200000">
            <a:off x="5486875" y="2438078"/>
            <a:ext cx="1938992" cy="803258"/>
          </a:xfrm>
          <a:prstGeom prst="wedgeRoundRectCallout">
            <a:avLst>
              <a:gd name="adj1" fmla="val 12554"/>
              <a:gd name="adj2" fmla="val 82609"/>
              <a:gd name="adj3" fmla="val 16667"/>
            </a:avLst>
          </a:prstGeom>
          <a:solidFill>
            <a:srgbClr val="F1F54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6C06D5DD-6262-66F5-E560-E8D7DC061139}"/>
              </a:ext>
            </a:extLst>
          </p:cNvPr>
          <p:cNvSpPr txBox="1"/>
          <p:nvPr/>
        </p:nvSpPr>
        <p:spPr>
          <a:xfrm>
            <a:off x="5979556" y="1926331"/>
            <a:ext cx="953629" cy="1754326"/>
          </a:xfrm>
          <a:prstGeom prst="rect">
            <a:avLst/>
          </a:prstGeom>
          <a:noFill/>
        </p:spPr>
        <p:txBody>
          <a:bodyPr wrap="square" rtlCol="0">
            <a:spAutoFit/>
          </a:bodyPr>
          <a:lstStyle/>
          <a:p>
            <a:r>
              <a:rPr kumimoji="1" lang="ja-JP" altLang="en-US" sz="1200" dirty="0">
                <a:latin typeface="UD デジタル 教科書体 N-B" panose="02020700000000000000" pitchFamily="17" charset="-128"/>
                <a:ea typeface="UD デジタル 教科書体 N-B" panose="02020700000000000000" pitchFamily="17" charset="-128"/>
              </a:rPr>
              <a:t>食事で必要な栄養を身体の中で作るんだ</a:t>
            </a:r>
            <a:endParaRPr kumimoji="1" lang="en-US" altLang="ja-JP" sz="1200" dirty="0">
              <a:latin typeface="UD デジタル 教科書体 N-B" panose="02020700000000000000" pitchFamily="17" charset="-128"/>
              <a:ea typeface="UD デジタル 教科書体 N-B" panose="02020700000000000000" pitchFamily="17" charset="-128"/>
            </a:endParaRPr>
          </a:p>
          <a:p>
            <a:r>
              <a:rPr kumimoji="1" lang="ja-JP" altLang="en-US" sz="1200" dirty="0">
                <a:latin typeface="UD デジタル 教科書体 N-B" panose="02020700000000000000" pitchFamily="17" charset="-128"/>
                <a:ea typeface="UD デジタル 教科書体 N-B" panose="02020700000000000000" pitchFamily="17" charset="-128"/>
              </a:rPr>
              <a:t>たまにサプリも飲むよ</a:t>
            </a:r>
            <a:endParaRPr kumimoji="1" lang="en-US" altLang="ja-JP" sz="1200" dirty="0">
              <a:latin typeface="UD デジタル 教科書体 N-B" panose="02020700000000000000" pitchFamily="17" charset="-128"/>
              <a:ea typeface="UD デジタル 教科書体 N-B" panose="02020700000000000000" pitchFamily="17" charset="-128"/>
            </a:endParaRPr>
          </a:p>
          <a:p>
            <a:r>
              <a:rPr kumimoji="1" lang="ja-JP" altLang="en-US" sz="1200" dirty="0">
                <a:latin typeface="UD デジタル 教科書体 N-B" panose="02020700000000000000" pitchFamily="17" charset="-128"/>
                <a:ea typeface="UD デジタル 教科書体 N-B" panose="02020700000000000000" pitchFamily="17" charset="-128"/>
              </a:rPr>
              <a:t>友達もたくさん出来るよ</a:t>
            </a:r>
          </a:p>
        </p:txBody>
      </p:sp>
      <p:sp>
        <p:nvSpPr>
          <p:cNvPr id="11" name="吹き出し: 角を丸めた四角形 10">
            <a:extLst>
              <a:ext uri="{FF2B5EF4-FFF2-40B4-BE49-F238E27FC236}">
                <a16:creationId xmlns:a16="http://schemas.microsoft.com/office/drawing/2014/main" id="{9509609A-0C28-5CC3-D159-CCECD82F8A5B}"/>
              </a:ext>
            </a:extLst>
          </p:cNvPr>
          <p:cNvSpPr/>
          <p:nvPr/>
        </p:nvSpPr>
        <p:spPr>
          <a:xfrm rot="16200000">
            <a:off x="6990874" y="2493265"/>
            <a:ext cx="1938992" cy="692882"/>
          </a:xfrm>
          <a:prstGeom prst="wedgeRoundRectCallout">
            <a:avLst>
              <a:gd name="adj1" fmla="val 10046"/>
              <a:gd name="adj2" fmla="val 85417"/>
              <a:gd name="adj3" fmla="val 16667"/>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EC56FB7E-93E0-20BD-8769-C15683DC7CB1}"/>
              </a:ext>
            </a:extLst>
          </p:cNvPr>
          <p:cNvSpPr txBox="1"/>
          <p:nvPr/>
        </p:nvSpPr>
        <p:spPr>
          <a:xfrm>
            <a:off x="7536634" y="1892365"/>
            <a:ext cx="839412" cy="1938992"/>
          </a:xfrm>
          <a:prstGeom prst="rect">
            <a:avLst/>
          </a:prstGeom>
          <a:noFill/>
        </p:spPr>
        <p:txBody>
          <a:bodyPr wrap="square" rtlCol="0">
            <a:spAutoFit/>
          </a:bodyPr>
          <a:lstStyle/>
          <a:p>
            <a:r>
              <a:rPr kumimoji="1" lang="ja-JP" altLang="en-US" sz="1200" dirty="0">
                <a:latin typeface="UD デジタル 教科書体 N-B" panose="02020700000000000000" pitchFamily="17" charset="-128"/>
                <a:ea typeface="UD デジタル 教科書体 N-B" panose="02020700000000000000" pitchFamily="17" charset="-128"/>
              </a:rPr>
              <a:t>食事で必要な栄養を身体の中で作るよ</a:t>
            </a:r>
            <a:endParaRPr kumimoji="1" lang="en-US" altLang="ja-JP" sz="1200" dirty="0">
              <a:latin typeface="UD デジタル 教科書体 N-B" panose="02020700000000000000" pitchFamily="17" charset="-128"/>
              <a:ea typeface="UD デジタル 教科書体 N-B" panose="02020700000000000000" pitchFamily="17" charset="-128"/>
            </a:endParaRPr>
          </a:p>
          <a:p>
            <a:r>
              <a:rPr kumimoji="1" lang="ja-JP" altLang="en-US" sz="1200" dirty="0">
                <a:latin typeface="UD デジタル 教科書体 N-B" panose="02020700000000000000" pitchFamily="17" charset="-128"/>
                <a:ea typeface="UD デジタル 教科書体 N-B" panose="02020700000000000000" pitchFamily="17" charset="-128"/>
              </a:rPr>
              <a:t>友達はたくさん出来ないけど皆元気だよ</a:t>
            </a:r>
          </a:p>
        </p:txBody>
      </p:sp>
      <p:sp>
        <p:nvSpPr>
          <p:cNvPr id="12" name="四角形: 角を丸くする 11">
            <a:extLst>
              <a:ext uri="{FF2B5EF4-FFF2-40B4-BE49-F238E27FC236}">
                <a16:creationId xmlns:a16="http://schemas.microsoft.com/office/drawing/2014/main" id="{BC9E7E37-2451-E6C3-A8A0-50388E3B60B9}"/>
              </a:ext>
            </a:extLst>
          </p:cNvPr>
          <p:cNvSpPr/>
          <p:nvPr/>
        </p:nvSpPr>
        <p:spPr>
          <a:xfrm>
            <a:off x="4812206" y="4128242"/>
            <a:ext cx="4091588" cy="2165921"/>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42C151AF-AC22-06FB-A4A1-5647C426DA1F}"/>
              </a:ext>
            </a:extLst>
          </p:cNvPr>
          <p:cNvSpPr txBox="1"/>
          <p:nvPr/>
        </p:nvSpPr>
        <p:spPr>
          <a:xfrm>
            <a:off x="5210974" y="4011764"/>
            <a:ext cx="1326013" cy="307777"/>
          </a:xfrm>
          <a:prstGeom prst="rect">
            <a:avLst/>
          </a:prstGeom>
          <a:solidFill>
            <a:schemeClr val="bg2"/>
          </a:solidFill>
        </p:spPr>
        <p:txBody>
          <a:bodyPr wrap="square" rtlCol="0">
            <a:spAutoFit/>
          </a:bodyPr>
          <a:lstStyle/>
          <a:p>
            <a:r>
              <a:rPr kumimoji="1" lang="ja-JP" altLang="en-US" sz="1400" dirty="0">
                <a:latin typeface="UD デジタル 教科書体 N-B" panose="02020700000000000000" pitchFamily="17" charset="-128"/>
                <a:ea typeface="UD デジタル 教科書体 N-B" panose="02020700000000000000" pitchFamily="17" charset="-128"/>
              </a:rPr>
              <a:t>肥料の役割②</a:t>
            </a:r>
          </a:p>
        </p:txBody>
      </p:sp>
      <p:sp>
        <p:nvSpPr>
          <p:cNvPr id="16" name="テキスト ボックス 15">
            <a:extLst>
              <a:ext uri="{FF2B5EF4-FFF2-40B4-BE49-F238E27FC236}">
                <a16:creationId xmlns:a16="http://schemas.microsoft.com/office/drawing/2014/main" id="{E3765106-4BB7-5B95-4D61-EC2F9791228A}"/>
              </a:ext>
            </a:extLst>
          </p:cNvPr>
          <p:cNvSpPr txBox="1"/>
          <p:nvPr/>
        </p:nvSpPr>
        <p:spPr>
          <a:xfrm>
            <a:off x="4831513" y="4266110"/>
            <a:ext cx="4016871" cy="1938992"/>
          </a:xfrm>
          <a:prstGeom prst="rect">
            <a:avLst/>
          </a:prstGeom>
          <a:noFill/>
        </p:spPr>
        <p:txBody>
          <a:bodyPr wrap="square" rtlCol="0">
            <a:spAutoFit/>
          </a:bodyPr>
          <a:lstStyle/>
          <a:p>
            <a:r>
              <a:rPr kumimoji="1" lang="ja-JP" altLang="en-US" sz="1200" dirty="0">
                <a:latin typeface="UD デジタル 教科書体 N-B" panose="02020700000000000000" pitchFamily="17" charset="-128"/>
                <a:ea typeface="UD デジタル 教科書体 N-B" panose="02020700000000000000" pitchFamily="17" charset="-128"/>
              </a:rPr>
              <a:t>現在多くの農業者が実践している慣行農法は化成肥料を施すことで生産性を飛躍的に高めた農法です。古くは</a:t>
            </a:r>
            <a:r>
              <a:rPr kumimoji="1" lang="en-US" altLang="ja-JP" sz="1200" dirty="0">
                <a:latin typeface="UD デジタル 教科書体 N-B" panose="02020700000000000000" pitchFamily="17" charset="-128"/>
                <a:ea typeface="UD デジタル 教科書体 N-B" panose="02020700000000000000" pitchFamily="17" charset="-128"/>
              </a:rPr>
              <a:t>1800</a:t>
            </a:r>
            <a:r>
              <a:rPr kumimoji="1" lang="ja-JP" altLang="en-US" sz="1200" dirty="0">
                <a:latin typeface="UD デジタル 教科書体 N-B" panose="02020700000000000000" pitchFamily="17" charset="-128"/>
                <a:ea typeface="UD デジタル 教科書体 N-B" panose="02020700000000000000" pitchFamily="17" charset="-128"/>
              </a:rPr>
              <a:t>年代まで遡り人口増加における食糧問題の解決や農家の飛躍的な増収に大きく貢献しました。</a:t>
            </a:r>
            <a:endParaRPr kumimoji="1" lang="en-US" altLang="ja-JP" sz="1200" dirty="0">
              <a:latin typeface="UD デジタル 教科書体 N-B" panose="02020700000000000000" pitchFamily="17" charset="-128"/>
              <a:ea typeface="UD デジタル 教科書体 N-B" panose="02020700000000000000" pitchFamily="17" charset="-128"/>
            </a:endParaRPr>
          </a:p>
          <a:p>
            <a:r>
              <a:rPr kumimoji="1" lang="ja-JP" altLang="en-US" sz="1200" dirty="0">
                <a:latin typeface="UD デジタル 教科書体 N-B" panose="02020700000000000000" pitchFamily="17" charset="-128"/>
                <a:ea typeface="UD デジタル 教科書体 N-B" panose="02020700000000000000" pitchFamily="17" charset="-128"/>
              </a:rPr>
              <a:t>野菜のエグミは、化成肥料の過剰施肥による硝酸態窒素の残留によるものです。又、過剰に施肥した化成肥料成分が地下に流亡し周辺の河川に流れ出る問題もあります。</a:t>
            </a:r>
            <a:endParaRPr kumimoji="1" lang="en-US" altLang="ja-JP" sz="1200" dirty="0">
              <a:latin typeface="UD デジタル 教科書体 N-B" panose="02020700000000000000" pitchFamily="17" charset="-128"/>
              <a:ea typeface="UD デジタル 教科書体 N-B" panose="02020700000000000000" pitchFamily="17" charset="-128"/>
            </a:endParaRPr>
          </a:p>
          <a:p>
            <a:r>
              <a:rPr kumimoji="1" lang="en-US" altLang="ja-JP" sz="1200" dirty="0">
                <a:latin typeface="UD デジタル 教科書体 N-B" panose="02020700000000000000" pitchFamily="17" charset="-128"/>
                <a:ea typeface="UD デジタル 教科書体 N-B" panose="02020700000000000000" pitchFamily="17" charset="-128"/>
              </a:rPr>
              <a:t>EU</a:t>
            </a:r>
            <a:r>
              <a:rPr kumimoji="1" lang="ja-JP" altLang="en-US" sz="1200" dirty="0">
                <a:latin typeface="UD デジタル 教科書体 N-B" panose="02020700000000000000" pitchFamily="17" charset="-128"/>
                <a:ea typeface="UD デジタル 教科書体 N-B" panose="02020700000000000000" pitchFamily="17" charset="-128"/>
              </a:rPr>
              <a:t>等でオーガニック栽培が盛んに行われているのは、化成肥料による環境負荷を低減するために有機由来の肥料利用を促進している背景があります。</a:t>
            </a:r>
            <a:endParaRPr kumimoji="1" lang="en-US" altLang="ja-JP" sz="1200" dirty="0">
              <a:latin typeface="UD デジタル 教科書体 N-B" panose="02020700000000000000" pitchFamily="17" charset="-128"/>
              <a:ea typeface="UD デジタル 教科書体 N-B" panose="02020700000000000000" pitchFamily="17" charset="-128"/>
            </a:endParaRPr>
          </a:p>
        </p:txBody>
      </p:sp>
      <p:sp>
        <p:nvSpPr>
          <p:cNvPr id="18" name="四角形: 角を丸くする 17">
            <a:extLst>
              <a:ext uri="{FF2B5EF4-FFF2-40B4-BE49-F238E27FC236}">
                <a16:creationId xmlns:a16="http://schemas.microsoft.com/office/drawing/2014/main" id="{140A3F17-DE9E-65BC-4987-F57CD11D5B96}"/>
              </a:ext>
            </a:extLst>
          </p:cNvPr>
          <p:cNvSpPr/>
          <p:nvPr/>
        </p:nvSpPr>
        <p:spPr>
          <a:xfrm>
            <a:off x="350196" y="5678219"/>
            <a:ext cx="4091588" cy="780947"/>
          </a:xfrm>
          <a:prstGeom prst="round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48A8554F-B011-62CC-3C16-FF75A7795C81}"/>
              </a:ext>
            </a:extLst>
          </p:cNvPr>
          <p:cNvSpPr txBox="1"/>
          <p:nvPr/>
        </p:nvSpPr>
        <p:spPr>
          <a:xfrm>
            <a:off x="338480" y="5801942"/>
            <a:ext cx="4288515" cy="584775"/>
          </a:xfrm>
          <a:prstGeom prst="rect">
            <a:avLst/>
          </a:prstGeom>
          <a:noFill/>
        </p:spPr>
        <p:txBody>
          <a:bodyPr wrap="square" rtlCol="0">
            <a:spAutoFit/>
          </a:bodyPr>
          <a:lstStyle/>
          <a:p>
            <a:r>
              <a:rPr kumimoji="1" lang="ja-JP" altLang="en-US" sz="1600" b="1" dirty="0">
                <a:solidFill>
                  <a:schemeClr val="bg1"/>
                </a:solidFill>
                <a:latin typeface="UD デジタル 教科書体 N-B" panose="02020700000000000000" pitchFamily="17" charset="-128"/>
                <a:ea typeface="UD デジタル 教科書体 N-B" panose="02020700000000000000" pitchFamily="17" charset="-128"/>
              </a:rPr>
              <a:t>植物を育てるためには</a:t>
            </a:r>
            <a:endParaRPr kumimoji="1" lang="en-US" altLang="ja-JP" sz="1600" b="1" dirty="0">
              <a:solidFill>
                <a:schemeClr val="bg1"/>
              </a:solidFill>
              <a:latin typeface="UD デジタル 教科書体 N-B" panose="02020700000000000000" pitchFamily="17" charset="-128"/>
              <a:ea typeface="UD デジタル 教科書体 N-B" panose="02020700000000000000" pitchFamily="17" charset="-128"/>
            </a:endParaRPr>
          </a:p>
          <a:p>
            <a:r>
              <a:rPr kumimoji="1" lang="en-US" altLang="ja-JP" sz="1600" b="1" dirty="0">
                <a:solidFill>
                  <a:schemeClr val="bg1"/>
                </a:solidFill>
                <a:latin typeface="UD デジタル 教科書体 N-B" panose="02020700000000000000" pitchFamily="17" charset="-128"/>
                <a:ea typeface="UD デジタル 教科書体 N-B" panose="02020700000000000000" pitchFamily="17" charset="-128"/>
              </a:rPr>
              <a:t>	</a:t>
            </a:r>
            <a:r>
              <a:rPr kumimoji="1" lang="ja-JP" altLang="en-US" sz="1600" b="1" dirty="0">
                <a:solidFill>
                  <a:schemeClr val="bg1"/>
                </a:solidFill>
                <a:latin typeface="UD デジタル 教科書体 N-B" panose="02020700000000000000" pitchFamily="17" charset="-128"/>
                <a:ea typeface="UD デジタル 教科書体 N-B" panose="02020700000000000000" pitchFamily="17" charset="-128"/>
              </a:rPr>
              <a:t>培地（土）をつくることが最重要</a:t>
            </a:r>
          </a:p>
        </p:txBody>
      </p:sp>
    </p:spTree>
    <p:extLst>
      <p:ext uri="{BB962C8B-B14F-4D97-AF65-F5344CB8AC3E}">
        <p14:creationId xmlns:p14="http://schemas.microsoft.com/office/powerpoint/2010/main" val="104788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フリーフォーム: 図形 13">
            <a:extLst>
              <a:ext uri="{FF2B5EF4-FFF2-40B4-BE49-F238E27FC236}">
                <a16:creationId xmlns:a16="http://schemas.microsoft.com/office/drawing/2014/main" id="{37C31432-C657-28EA-8640-4E0B13E3E445}"/>
              </a:ext>
            </a:extLst>
          </p:cNvPr>
          <p:cNvSpPr/>
          <p:nvPr/>
        </p:nvSpPr>
        <p:spPr>
          <a:xfrm>
            <a:off x="0" y="184826"/>
            <a:ext cx="9144000" cy="787940"/>
          </a:xfrm>
          <a:custGeom>
            <a:avLst/>
            <a:gdLst/>
            <a:ahLst/>
            <a:cxnLst/>
            <a:rect l="l" t="t" r="r" b="b"/>
            <a:pathLst>
              <a:path w="9144000" h="787940">
                <a:moveTo>
                  <a:pt x="2826182" y="472000"/>
                </a:moveTo>
                <a:cubicBezTo>
                  <a:pt x="2843149" y="472000"/>
                  <a:pt x="2858775" y="481302"/>
                  <a:pt x="2873063" y="499905"/>
                </a:cubicBezTo>
                <a:cubicBezTo>
                  <a:pt x="2872170" y="500203"/>
                  <a:pt x="2871649" y="500352"/>
                  <a:pt x="2871500" y="500352"/>
                </a:cubicBezTo>
                <a:cubicBezTo>
                  <a:pt x="2871203" y="500501"/>
                  <a:pt x="2870756" y="500649"/>
                  <a:pt x="2870161" y="500798"/>
                </a:cubicBezTo>
                <a:cubicBezTo>
                  <a:pt x="2861529" y="503180"/>
                  <a:pt x="2850441" y="504370"/>
                  <a:pt x="2836898" y="504370"/>
                </a:cubicBezTo>
                <a:cubicBezTo>
                  <a:pt x="2824843" y="504370"/>
                  <a:pt x="2815541" y="502361"/>
                  <a:pt x="2808993" y="498343"/>
                </a:cubicBezTo>
                <a:cubicBezTo>
                  <a:pt x="2803932" y="495217"/>
                  <a:pt x="2801402" y="491348"/>
                  <a:pt x="2801402" y="486734"/>
                </a:cubicBezTo>
                <a:cubicBezTo>
                  <a:pt x="2801402" y="476911"/>
                  <a:pt x="2809662" y="472000"/>
                  <a:pt x="2826182" y="472000"/>
                </a:cubicBezTo>
                <a:close/>
                <a:moveTo>
                  <a:pt x="3301018" y="448560"/>
                </a:moveTo>
                <a:cubicBezTo>
                  <a:pt x="3295512" y="448560"/>
                  <a:pt x="3290749" y="450569"/>
                  <a:pt x="3286731" y="454587"/>
                </a:cubicBezTo>
                <a:cubicBezTo>
                  <a:pt x="3282415" y="458903"/>
                  <a:pt x="3280257" y="463963"/>
                  <a:pt x="3280257" y="469768"/>
                </a:cubicBezTo>
                <a:cubicBezTo>
                  <a:pt x="3280257" y="474828"/>
                  <a:pt x="3281968" y="480409"/>
                  <a:pt x="3285391" y="486511"/>
                </a:cubicBezTo>
                <a:cubicBezTo>
                  <a:pt x="3294916" y="503924"/>
                  <a:pt x="3311585" y="517244"/>
                  <a:pt x="3335398" y="526471"/>
                </a:cubicBezTo>
                <a:cubicBezTo>
                  <a:pt x="3361740" y="536889"/>
                  <a:pt x="3391059" y="542098"/>
                  <a:pt x="3423355" y="542098"/>
                </a:cubicBezTo>
                <a:cubicBezTo>
                  <a:pt x="3434815" y="542098"/>
                  <a:pt x="3443298" y="539122"/>
                  <a:pt x="3448805" y="533168"/>
                </a:cubicBezTo>
                <a:cubicBezTo>
                  <a:pt x="3453865" y="527811"/>
                  <a:pt x="3456395" y="521113"/>
                  <a:pt x="3456395" y="513077"/>
                </a:cubicBezTo>
                <a:cubicBezTo>
                  <a:pt x="3456395" y="504147"/>
                  <a:pt x="3453121" y="497078"/>
                  <a:pt x="3446572" y="491869"/>
                </a:cubicBezTo>
                <a:cubicBezTo>
                  <a:pt x="3441810" y="488148"/>
                  <a:pt x="3435782" y="486288"/>
                  <a:pt x="3428490" y="486288"/>
                </a:cubicBezTo>
                <a:cubicBezTo>
                  <a:pt x="3428043" y="486288"/>
                  <a:pt x="3426257" y="486362"/>
                  <a:pt x="3423132" y="486511"/>
                </a:cubicBezTo>
                <a:cubicBezTo>
                  <a:pt x="3420899" y="486660"/>
                  <a:pt x="3418220" y="486734"/>
                  <a:pt x="3415095" y="486734"/>
                </a:cubicBezTo>
                <a:cubicBezTo>
                  <a:pt x="3368661" y="486734"/>
                  <a:pt x="3336886" y="477135"/>
                  <a:pt x="3319771" y="457936"/>
                </a:cubicBezTo>
                <a:cubicBezTo>
                  <a:pt x="3314264" y="451685"/>
                  <a:pt x="3308013" y="448560"/>
                  <a:pt x="3301018" y="448560"/>
                </a:cubicBezTo>
                <a:close/>
                <a:moveTo>
                  <a:pt x="4774863" y="446997"/>
                </a:moveTo>
                <a:cubicBezTo>
                  <a:pt x="4780816" y="446402"/>
                  <a:pt x="4783793" y="448783"/>
                  <a:pt x="4783793" y="454141"/>
                </a:cubicBezTo>
                <a:cubicBezTo>
                  <a:pt x="4783793" y="454587"/>
                  <a:pt x="4783718" y="455406"/>
                  <a:pt x="4783570" y="456596"/>
                </a:cubicBezTo>
                <a:lnTo>
                  <a:pt x="4777989" y="503254"/>
                </a:lnTo>
                <a:lnTo>
                  <a:pt x="4692710" y="508165"/>
                </a:lnTo>
                <a:lnTo>
                  <a:pt x="4688022" y="454141"/>
                </a:lnTo>
                <a:close/>
                <a:moveTo>
                  <a:pt x="1996168" y="429584"/>
                </a:moveTo>
                <a:lnTo>
                  <a:pt x="1996168" y="451015"/>
                </a:lnTo>
                <a:lnTo>
                  <a:pt x="1850837" y="461061"/>
                </a:lnTo>
                <a:lnTo>
                  <a:pt x="1850837" y="440300"/>
                </a:lnTo>
                <a:close/>
                <a:moveTo>
                  <a:pt x="679262" y="419092"/>
                </a:moveTo>
                <a:lnTo>
                  <a:pt x="679262" y="441416"/>
                </a:lnTo>
                <a:lnTo>
                  <a:pt x="604252" y="445881"/>
                </a:lnTo>
                <a:lnTo>
                  <a:pt x="604252" y="424003"/>
                </a:lnTo>
                <a:close/>
                <a:moveTo>
                  <a:pt x="4659001" y="399000"/>
                </a:moveTo>
                <a:cubicBezTo>
                  <a:pt x="4655131" y="399000"/>
                  <a:pt x="4651485" y="399595"/>
                  <a:pt x="4648062" y="400786"/>
                </a:cubicBezTo>
                <a:cubicBezTo>
                  <a:pt x="4637941" y="404209"/>
                  <a:pt x="4632658" y="411055"/>
                  <a:pt x="4632211" y="421324"/>
                </a:cubicBezTo>
                <a:cubicBezTo>
                  <a:pt x="4632211" y="422217"/>
                  <a:pt x="4632211" y="422961"/>
                  <a:pt x="4632211" y="423556"/>
                </a:cubicBezTo>
                <a:lnTo>
                  <a:pt x="4644043" y="549242"/>
                </a:lnTo>
                <a:cubicBezTo>
                  <a:pt x="4645383" y="563380"/>
                  <a:pt x="4653866" y="570450"/>
                  <a:pt x="4669493" y="570450"/>
                </a:cubicBezTo>
                <a:cubicBezTo>
                  <a:pt x="4683929" y="570450"/>
                  <a:pt x="4692710" y="564571"/>
                  <a:pt x="4695835" y="552814"/>
                </a:cubicBezTo>
                <a:lnTo>
                  <a:pt x="4820628" y="545670"/>
                </a:lnTo>
                <a:cubicBezTo>
                  <a:pt x="4833725" y="544926"/>
                  <a:pt x="4840273" y="537484"/>
                  <a:pt x="4840273" y="523346"/>
                </a:cubicBezTo>
                <a:cubicBezTo>
                  <a:pt x="4840273" y="512779"/>
                  <a:pt x="4836478" y="505710"/>
                  <a:pt x="4828888" y="502138"/>
                </a:cubicBezTo>
                <a:lnTo>
                  <a:pt x="4838487" y="441862"/>
                </a:lnTo>
                <a:cubicBezTo>
                  <a:pt x="4839231" y="437100"/>
                  <a:pt x="4839603" y="433081"/>
                  <a:pt x="4839603" y="429807"/>
                </a:cubicBezTo>
                <a:cubicBezTo>
                  <a:pt x="4839603" y="410162"/>
                  <a:pt x="4829185" y="400339"/>
                  <a:pt x="4808350" y="400339"/>
                </a:cubicBezTo>
                <a:cubicBezTo>
                  <a:pt x="4806712" y="400339"/>
                  <a:pt x="4804406" y="400488"/>
                  <a:pt x="4801429" y="400786"/>
                </a:cubicBezTo>
                <a:lnTo>
                  <a:pt x="4682664" y="411278"/>
                </a:lnTo>
                <a:cubicBezTo>
                  <a:pt x="4678497" y="403093"/>
                  <a:pt x="4670609" y="399000"/>
                  <a:pt x="4659001" y="399000"/>
                </a:cubicBezTo>
                <a:close/>
                <a:moveTo>
                  <a:pt x="1983666" y="377792"/>
                </a:moveTo>
                <a:cubicBezTo>
                  <a:pt x="1984559" y="377792"/>
                  <a:pt x="1985155" y="377792"/>
                  <a:pt x="1985452" y="377792"/>
                </a:cubicBezTo>
                <a:cubicBezTo>
                  <a:pt x="1992596" y="377792"/>
                  <a:pt x="1996168" y="381140"/>
                  <a:pt x="1996168" y="387838"/>
                </a:cubicBezTo>
                <a:lnTo>
                  <a:pt x="1996168" y="396098"/>
                </a:lnTo>
                <a:lnTo>
                  <a:pt x="1850837" y="407037"/>
                </a:lnTo>
                <a:lnTo>
                  <a:pt x="1850837" y="388284"/>
                </a:lnTo>
                <a:close/>
                <a:moveTo>
                  <a:pt x="679262" y="366630"/>
                </a:moveTo>
                <a:lnTo>
                  <a:pt x="679262" y="386275"/>
                </a:lnTo>
                <a:lnTo>
                  <a:pt x="604252" y="391856"/>
                </a:lnTo>
                <a:lnTo>
                  <a:pt x="604252" y="372211"/>
                </a:lnTo>
                <a:close/>
                <a:moveTo>
                  <a:pt x="3643248" y="363728"/>
                </a:moveTo>
                <a:cubicBezTo>
                  <a:pt x="3652327" y="387540"/>
                  <a:pt x="3663043" y="412246"/>
                  <a:pt x="3675396" y="437844"/>
                </a:cubicBezTo>
                <a:cubicBezTo>
                  <a:pt x="3667954" y="447518"/>
                  <a:pt x="3662001" y="454736"/>
                  <a:pt x="3657536" y="459498"/>
                </a:cubicBezTo>
                <a:cubicBezTo>
                  <a:pt x="3648755" y="468726"/>
                  <a:pt x="3640793" y="473339"/>
                  <a:pt x="3633649" y="473339"/>
                </a:cubicBezTo>
                <a:cubicBezTo>
                  <a:pt x="3629780" y="473339"/>
                  <a:pt x="3626356" y="470958"/>
                  <a:pt x="3623380" y="466196"/>
                </a:cubicBezTo>
                <a:cubicBezTo>
                  <a:pt x="3618022" y="457564"/>
                  <a:pt x="3615343" y="445955"/>
                  <a:pt x="3615343" y="431370"/>
                </a:cubicBezTo>
                <a:cubicBezTo>
                  <a:pt x="3615343" y="408897"/>
                  <a:pt x="3624645" y="386349"/>
                  <a:pt x="3643248" y="363728"/>
                </a:cubicBezTo>
                <a:close/>
                <a:moveTo>
                  <a:pt x="2010678" y="338948"/>
                </a:moveTo>
                <a:lnTo>
                  <a:pt x="1843470" y="351672"/>
                </a:lnTo>
                <a:cubicBezTo>
                  <a:pt x="1838112" y="347505"/>
                  <a:pt x="1831415" y="345422"/>
                  <a:pt x="1823378" y="345422"/>
                </a:cubicBezTo>
                <a:cubicBezTo>
                  <a:pt x="1817574" y="345422"/>
                  <a:pt x="1812142" y="346612"/>
                  <a:pt x="1807082" y="348994"/>
                </a:cubicBezTo>
                <a:cubicBezTo>
                  <a:pt x="1799343" y="352714"/>
                  <a:pt x="1795473" y="358519"/>
                  <a:pt x="1795473" y="366406"/>
                </a:cubicBezTo>
                <a:lnTo>
                  <a:pt x="1795473" y="547902"/>
                </a:lnTo>
                <a:cubicBezTo>
                  <a:pt x="1795473" y="551921"/>
                  <a:pt x="1796292" y="555493"/>
                  <a:pt x="1797929" y="558618"/>
                </a:cubicBezTo>
                <a:cubicBezTo>
                  <a:pt x="1802542" y="567101"/>
                  <a:pt x="1811026" y="571343"/>
                  <a:pt x="1823378" y="571343"/>
                </a:cubicBezTo>
                <a:cubicBezTo>
                  <a:pt x="1832903" y="571343"/>
                  <a:pt x="1840270" y="568441"/>
                  <a:pt x="1845479" y="562636"/>
                </a:cubicBezTo>
                <a:cubicBezTo>
                  <a:pt x="1849051" y="558767"/>
                  <a:pt x="1850837" y="553855"/>
                  <a:pt x="1850837" y="547902"/>
                </a:cubicBezTo>
                <a:lnTo>
                  <a:pt x="1850837" y="494547"/>
                </a:lnTo>
                <a:lnTo>
                  <a:pt x="1996168" y="485395"/>
                </a:lnTo>
                <a:lnTo>
                  <a:pt x="1996168" y="513300"/>
                </a:lnTo>
                <a:cubicBezTo>
                  <a:pt x="1996168" y="522081"/>
                  <a:pt x="1992298" y="526471"/>
                  <a:pt x="1984559" y="526471"/>
                </a:cubicBezTo>
                <a:cubicBezTo>
                  <a:pt x="1976820" y="526471"/>
                  <a:pt x="1967593" y="525578"/>
                  <a:pt x="1956877" y="523792"/>
                </a:cubicBezTo>
                <a:cubicBezTo>
                  <a:pt x="1952710" y="523048"/>
                  <a:pt x="1949808" y="522676"/>
                  <a:pt x="1948171" y="522676"/>
                </a:cubicBezTo>
                <a:cubicBezTo>
                  <a:pt x="1937604" y="522676"/>
                  <a:pt x="1932320" y="527736"/>
                  <a:pt x="1932320" y="537856"/>
                </a:cubicBezTo>
                <a:cubicBezTo>
                  <a:pt x="1932320" y="543065"/>
                  <a:pt x="1934553" y="547456"/>
                  <a:pt x="1939018" y="551028"/>
                </a:cubicBezTo>
                <a:cubicBezTo>
                  <a:pt x="1942292" y="553707"/>
                  <a:pt x="1948989" y="556832"/>
                  <a:pt x="1959110" y="560404"/>
                </a:cubicBezTo>
                <a:cubicBezTo>
                  <a:pt x="1983517" y="569185"/>
                  <a:pt x="2001972" y="573575"/>
                  <a:pt x="2014474" y="573575"/>
                </a:cubicBezTo>
                <a:cubicBezTo>
                  <a:pt x="2038732" y="573575"/>
                  <a:pt x="2050862" y="559883"/>
                  <a:pt x="2050862" y="532499"/>
                </a:cubicBezTo>
                <a:lnTo>
                  <a:pt x="2050862" y="375113"/>
                </a:lnTo>
                <a:cubicBezTo>
                  <a:pt x="2050862" y="351003"/>
                  <a:pt x="2039030" y="338948"/>
                  <a:pt x="2015367" y="338948"/>
                </a:cubicBezTo>
                <a:cubicBezTo>
                  <a:pt x="2012985" y="338948"/>
                  <a:pt x="2011423" y="338948"/>
                  <a:pt x="2010678" y="338948"/>
                </a:cubicBezTo>
                <a:close/>
                <a:moveTo>
                  <a:pt x="3397459" y="327116"/>
                </a:moveTo>
                <a:cubicBezTo>
                  <a:pt x="3382279" y="327116"/>
                  <a:pt x="3366651" y="328381"/>
                  <a:pt x="3350578" y="330911"/>
                </a:cubicBezTo>
                <a:cubicBezTo>
                  <a:pt x="3331231" y="334036"/>
                  <a:pt x="3316050" y="338278"/>
                  <a:pt x="3305037" y="343636"/>
                </a:cubicBezTo>
                <a:cubicBezTo>
                  <a:pt x="3294470" y="348845"/>
                  <a:pt x="3289187" y="355914"/>
                  <a:pt x="3289187" y="364844"/>
                </a:cubicBezTo>
                <a:cubicBezTo>
                  <a:pt x="3289187" y="368713"/>
                  <a:pt x="3289930" y="372285"/>
                  <a:pt x="3291419" y="375559"/>
                </a:cubicBezTo>
                <a:cubicBezTo>
                  <a:pt x="3295140" y="383596"/>
                  <a:pt x="3301986" y="387614"/>
                  <a:pt x="3311957" y="387614"/>
                </a:cubicBezTo>
                <a:cubicBezTo>
                  <a:pt x="3314487" y="387614"/>
                  <a:pt x="3317390" y="387242"/>
                  <a:pt x="3320663" y="386498"/>
                </a:cubicBezTo>
                <a:cubicBezTo>
                  <a:pt x="3349834" y="380396"/>
                  <a:pt x="3373795" y="377345"/>
                  <a:pt x="3392547" y="377345"/>
                </a:cubicBezTo>
                <a:cubicBezTo>
                  <a:pt x="3400584" y="377345"/>
                  <a:pt x="3411374" y="377866"/>
                  <a:pt x="3424918" y="378908"/>
                </a:cubicBezTo>
                <a:cubicBezTo>
                  <a:pt x="3427597" y="379206"/>
                  <a:pt x="3429532" y="379355"/>
                  <a:pt x="3430722" y="379355"/>
                </a:cubicBezTo>
                <a:cubicBezTo>
                  <a:pt x="3438907" y="379355"/>
                  <a:pt x="3445456" y="376899"/>
                  <a:pt x="3450367" y="371988"/>
                </a:cubicBezTo>
                <a:cubicBezTo>
                  <a:pt x="3454683" y="367820"/>
                  <a:pt x="3456841" y="362388"/>
                  <a:pt x="3456841" y="355691"/>
                </a:cubicBezTo>
                <a:cubicBezTo>
                  <a:pt x="3456841" y="342743"/>
                  <a:pt x="3450516" y="334185"/>
                  <a:pt x="3437866" y="330018"/>
                </a:cubicBezTo>
                <a:cubicBezTo>
                  <a:pt x="3432062" y="328083"/>
                  <a:pt x="3418592" y="327116"/>
                  <a:pt x="3397459" y="327116"/>
                </a:cubicBezTo>
                <a:close/>
                <a:moveTo>
                  <a:pt x="669886" y="315954"/>
                </a:moveTo>
                <a:cubicBezTo>
                  <a:pt x="676136" y="315656"/>
                  <a:pt x="679262" y="319228"/>
                  <a:pt x="679262" y="326669"/>
                </a:cubicBezTo>
                <a:lnTo>
                  <a:pt x="679262" y="335153"/>
                </a:lnTo>
                <a:lnTo>
                  <a:pt x="604252" y="340957"/>
                </a:lnTo>
                <a:lnTo>
                  <a:pt x="604252" y="321981"/>
                </a:lnTo>
                <a:lnTo>
                  <a:pt x="667430" y="316177"/>
                </a:lnTo>
                <a:cubicBezTo>
                  <a:pt x="668918" y="316028"/>
                  <a:pt x="669737" y="315954"/>
                  <a:pt x="669886" y="315954"/>
                </a:cubicBezTo>
                <a:close/>
                <a:moveTo>
                  <a:pt x="5257289" y="308140"/>
                </a:moveTo>
                <a:cubicBezTo>
                  <a:pt x="5263689" y="308140"/>
                  <a:pt x="5266889" y="311638"/>
                  <a:pt x="5266889" y="318633"/>
                </a:cubicBezTo>
                <a:cubicBezTo>
                  <a:pt x="5266889" y="335301"/>
                  <a:pt x="5264880" y="353310"/>
                  <a:pt x="5260861" y="372657"/>
                </a:cubicBezTo>
                <a:cubicBezTo>
                  <a:pt x="5259373" y="379950"/>
                  <a:pt x="5257959" y="385456"/>
                  <a:pt x="5256620" y="389177"/>
                </a:cubicBezTo>
                <a:cubicBezTo>
                  <a:pt x="5253792" y="396321"/>
                  <a:pt x="5249029" y="399893"/>
                  <a:pt x="5242332" y="399893"/>
                </a:cubicBezTo>
                <a:cubicBezTo>
                  <a:pt x="5239058" y="399893"/>
                  <a:pt x="5234816" y="399074"/>
                  <a:pt x="5229607" y="397437"/>
                </a:cubicBezTo>
                <a:cubicBezTo>
                  <a:pt x="5226333" y="396395"/>
                  <a:pt x="5223654" y="395874"/>
                  <a:pt x="5221571" y="395874"/>
                </a:cubicBezTo>
                <a:cubicBezTo>
                  <a:pt x="5221273" y="395874"/>
                  <a:pt x="5220529" y="395949"/>
                  <a:pt x="5219338" y="396098"/>
                </a:cubicBezTo>
                <a:lnTo>
                  <a:pt x="5219338" y="320195"/>
                </a:lnTo>
                <a:lnTo>
                  <a:pt x="5249029" y="309703"/>
                </a:lnTo>
                <a:cubicBezTo>
                  <a:pt x="5252155" y="308661"/>
                  <a:pt x="5254908" y="308140"/>
                  <a:pt x="5257289" y="308140"/>
                </a:cubicBezTo>
                <a:close/>
                <a:moveTo>
                  <a:pt x="3744824" y="304792"/>
                </a:moveTo>
                <a:cubicBezTo>
                  <a:pt x="3734108" y="335897"/>
                  <a:pt x="3721755" y="364100"/>
                  <a:pt x="3707765" y="389400"/>
                </a:cubicBezTo>
                <a:cubicBezTo>
                  <a:pt x="3698687" y="371243"/>
                  <a:pt x="3690129" y="351524"/>
                  <a:pt x="3682093" y="330241"/>
                </a:cubicBezTo>
                <a:cubicBezTo>
                  <a:pt x="3701887" y="318335"/>
                  <a:pt x="3722797" y="309852"/>
                  <a:pt x="3744824" y="304792"/>
                </a:cubicBezTo>
                <a:close/>
                <a:moveTo>
                  <a:pt x="4174565" y="268180"/>
                </a:moveTo>
                <a:cubicBezTo>
                  <a:pt x="4174714" y="268775"/>
                  <a:pt x="4174788" y="269147"/>
                  <a:pt x="4174788" y="269296"/>
                </a:cubicBezTo>
                <a:cubicBezTo>
                  <a:pt x="4174788" y="269445"/>
                  <a:pt x="4174788" y="269594"/>
                  <a:pt x="4174788" y="269743"/>
                </a:cubicBezTo>
                <a:cubicBezTo>
                  <a:pt x="4174937" y="270040"/>
                  <a:pt x="4175160" y="271380"/>
                  <a:pt x="4175458" y="273761"/>
                </a:cubicBezTo>
                <a:cubicBezTo>
                  <a:pt x="4176202" y="278821"/>
                  <a:pt x="4176574" y="282914"/>
                  <a:pt x="4176574" y="286039"/>
                </a:cubicBezTo>
                <a:cubicBezTo>
                  <a:pt x="4176574" y="294969"/>
                  <a:pt x="4174416" y="307694"/>
                  <a:pt x="4170100" y="324214"/>
                </a:cubicBezTo>
                <a:cubicBezTo>
                  <a:pt x="4163700" y="348473"/>
                  <a:pt x="4154324" y="373253"/>
                  <a:pt x="4141972" y="398553"/>
                </a:cubicBezTo>
                <a:cubicBezTo>
                  <a:pt x="4126047" y="431891"/>
                  <a:pt x="4111685" y="448560"/>
                  <a:pt x="4098886" y="448560"/>
                </a:cubicBezTo>
                <a:cubicBezTo>
                  <a:pt x="4093379" y="448560"/>
                  <a:pt x="4088096" y="444095"/>
                  <a:pt x="4083036" y="435165"/>
                </a:cubicBezTo>
                <a:cubicBezTo>
                  <a:pt x="4075892" y="422217"/>
                  <a:pt x="4072320" y="405772"/>
                  <a:pt x="4072320" y="385829"/>
                </a:cubicBezTo>
                <a:cubicBezTo>
                  <a:pt x="4072320" y="363207"/>
                  <a:pt x="4080506" y="341775"/>
                  <a:pt x="4096877" y="321535"/>
                </a:cubicBezTo>
                <a:cubicBezTo>
                  <a:pt x="4115629" y="298466"/>
                  <a:pt x="4141525" y="280681"/>
                  <a:pt x="4174565" y="268180"/>
                </a:cubicBezTo>
                <a:close/>
                <a:moveTo>
                  <a:pt x="4763701" y="258134"/>
                </a:moveTo>
                <a:cubicBezTo>
                  <a:pt x="4760873" y="279863"/>
                  <a:pt x="4756781" y="301741"/>
                  <a:pt x="4751423" y="323767"/>
                </a:cubicBezTo>
                <a:lnTo>
                  <a:pt x="4708337" y="326669"/>
                </a:lnTo>
                <a:cubicBezTo>
                  <a:pt x="4704468" y="304643"/>
                  <a:pt x="4699631" y="283509"/>
                  <a:pt x="4693826" y="263269"/>
                </a:cubicBezTo>
                <a:close/>
                <a:moveTo>
                  <a:pt x="1978532" y="239828"/>
                </a:moveTo>
                <a:cubicBezTo>
                  <a:pt x="1971388" y="243251"/>
                  <a:pt x="1967816" y="248609"/>
                  <a:pt x="1967816" y="255902"/>
                </a:cubicBezTo>
                <a:cubicBezTo>
                  <a:pt x="1967816" y="261408"/>
                  <a:pt x="1971165" y="266915"/>
                  <a:pt x="1977862" y="272421"/>
                </a:cubicBezTo>
                <a:cubicBezTo>
                  <a:pt x="1979797" y="274207"/>
                  <a:pt x="1982104" y="276217"/>
                  <a:pt x="1984782" y="278449"/>
                </a:cubicBezTo>
                <a:cubicBezTo>
                  <a:pt x="1943408" y="283956"/>
                  <a:pt x="1898090" y="288421"/>
                  <a:pt x="1848828" y="291844"/>
                </a:cubicBezTo>
                <a:cubicBezTo>
                  <a:pt x="1863264" y="282467"/>
                  <a:pt x="1877105" y="271975"/>
                  <a:pt x="1890351" y="260366"/>
                </a:cubicBezTo>
                <a:cubicBezTo>
                  <a:pt x="1899281" y="252627"/>
                  <a:pt x="1904862" y="247121"/>
                  <a:pt x="1907094" y="243846"/>
                </a:cubicBezTo>
                <a:close/>
                <a:moveTo>
                  <a:pt x="4229259" y="213709"/>
                </a:moveTo>
                <a:cubicBezTo>
                  <a:pt x="4198005" y="213709"/>
                  <a:pt x="4167793" y="219736"/>
                  <a:pt x="4138623" y="231791"/>
                </a:cubicBezTo>
                <a:cubicBezTo>
                  <a:pt x="4109453" y="243846"/>
                  <a:pt x="4084524" y="260738"/>
                  <a:pt x="4063837" y="282467"/>
                </a:cubicBezTo>
                <a:cubicBezTo>
                  <a:pt x="4034071" y="314019"/>
                  <a:pt x="4019188" y="348994"/>
                  <a:pt x="4019188" y="387391"/>
                </a:cubicBezTo>
                <a:cubicBezTo>
                  <a:pt x="4019188" y="423408"/>
                  <a:pt x="4028713" y="452950"/>
                  <a:pt x="4047763" y="476018"/>
                </a:cubicBezTo>
                <a:cubicBezTo>
                  <a:pt x="4061902" y="493134"/>
                  <a:pt x="4077827" y="501691"/>
                  <a:pt x="4095537" y="501691"/>
                </a:cubicBezTo>
                <a:cubicBezTo>
                  <a:pt x="4139590" y="501691"/>
                  <a:pt x="4177244" y="458531"/>
                  <a:pt x="4208498" y="372211"/>
                </a:cubicBezTo>
                <a:cubicBezTo>
                  <a:pt x="4221595" y="336343"/>
                  <a:pt x="4228143" y="307396"/>
                  <a:pt x="4228143" y="285370"/>
                </a:cubicBezTo>
                <a:cubicBezTo>
                  <a:pt x="4228143" y="274803"/>
                  <a:pt x="4227101" y="265724"/>
                  <a:pt x="4225018" y="258134"/>
                </a:cubicBezTo>
                <a:lnTo>
                  <a:pt x="4230822" y="258134"/>
                </a:lnTo>
                <a:cubicBezTo>
                  <a:pt x="4256123" y="258134"/>
                  <a:pt x="4277926" y="265947"/>
                  <a:pt x="4296232" y="281574"/>
                </a:cubicBezTo>
                <a:cubicBezTo>
                  <a:pt x="4319747" y="301666"/>
                  <a:pt x="4331504" y="329125"/>
                  <a:pt x="4331504" y="363951"/>
                </a:cubicBezTo>
                <a:cubicBezTo>
                  <a:pt x="4331504" y="416636"/>
                  <a:pt x="4303896" y="458308"/>
                  <a:pt x="4248681" y="488966"/>
                </a:cubicBezTo>
                <a:cubicBezTo>
                  <a:pt x="4237519" y="495068"/>
                  <a:pt x="4231938" y="501914"/>
                  <a:pt x="4231938" y="509505"/>
                </a:cubicBezTo>
                <a:cubicBezTo>
                  <a:pt x="4231938" y="512481"/>
                  <a:pt x="4232757" y="515532"/>
                  <a:pt x="4234394" y="518658"/>
                </a:cubicBezTo>
                <a:cubicBezTo>
                  <a:pt x="4238561" y="526248"/>
                  <a:pt x="4245035" y="530043"/>
                  <a:pt x="4253816" y="530043"/>
                </a:cubicBezTo>
                <a:cubicBezTo>
                  <a:pt x="4259025" y="530043"/>
                  <a:pt x="4265648" y="528555"/>
                  <a:pt x="4273684" y="525578"/>
                </a:cubicBezTo>
                <a:cubicBezTo>
                  <a:pt x="4305236" y="513523"/>
                  <a:pt x="4330760" y="496110"/>
                  <a:pt x="4350256" y="473339"/>
                </a:cubicBezTo>
                <a:cubicBezTo>
                  <a:pt x="4376153" y="443127"/>
                  <a:pt x="4389101" y="406888"/>
                  <a:pt x="4389101" y="364621"/>
                </a:cubicBezTo>
                <a:cubicBezTo>
                  <a:pt x="4389101" y="316251"/>
                  <a:pt x="4371539" y="277779"/>
                  <a:pt x="4336415" y="249204"/>
                </a:cubicBezTo>
                <a:cubicBezTo>
                  <a:pt x="4307394" y="225541"/>
                  <a:pt x="4271675" y="213709"/>
                  <a:pt x="4229259" y="213709"/>
                </a:cubicBezTo>
                <a:close/>
                <a:moveTo>
                  <a:pt x="2511857" y="201207"/>
                </a:moveTo>
                <a:cubicBezTo>
                  <a:pt x="2507988" y="201207"/>
                  <a:pt x="2502406" y="201951"/>
                  <a:pt x="2495114" y="203440"/>
                </a:cubicBezTo>
                <a:cubicBezTo>
                  <a:pt x="2468028" y="208946"/>
                  <a:pt x="2432904" y="214899"/>
                  <a:pt x="2389744" y="221299"/>
                </a:cubicBezTo>
                <a:cubicBezTo>
                  <a:pt x="2328724" y="230080"/>
                  <a:pt x="2280132" y="236033"/>
                  <a:pt x="2243966" y="239158"/>
                </a:cubicBezTo>
                <a:cubicBezTo>
                  <a:pt x="2230126" y="240349"/>
                  <a:pt x="2221568" y="241465"/>
                  <a:pt x="2218294" y="242507"/>
                </a:cubicBezTo>
                <a:cubicBezTo>
                  <a:pt x="2206983" y="246228"/>
                  <a:pt x="2201327" y="254339"/>
                  <a:pt x="2201327" y="266840"/>
                </a:cubicBezTo>
                <a:cubicBezTo>
                  <a:pt x="2201327" y="286635"/>
                  <a:pt x="2210629" y="296532"/>
                  <a:pt x="2229233" y="296532"/>
                </a:cubicBezTo>
                <a:cubicBezTo>
                  <a:pt x="2233400" y="296532"/>
                  <a:pt x="2246794" y="295043"/>
                  <a:pt x="2269416" y="292067"/>
                </a:cubicBezTo>
                <a:cubicBezTo>
                  <a:pt x="2328650" y="284328"/>
                  <a:pt x="2381112" y="275770"/>
                  <a:pt x="2426802" y="266394"/>
                </a:cubicBezTo>
                <a:cubicBezTo>
                  <a:pt x="2424718" y="267733"/>
                  <a:pt x="2423081" y="268775"/>
                  <a:pt x="2421891" y="269519"/>
                </a:cubicBezTo>
                <a:cubicBezTo>
                  <a:pt x="2408347" y="278598"/>
                  <a:pt x="2396144" y="289239"/>
                  <a:pt x="2385279" y="301443"/>
                </a:cubicBezTo>
                <a:cubicBezTo>
                  <a:pt x="2357299" y="332846"/>
                  <a:pt x="2343309" y="367151"/>
                  <a:pt x="2343309" y="404358"/>
                </a:cubicBezTo>
                <a:cubicBezTo>
                  <a:pt x="2343309" y="449155"/>
                  <a:pt x="2361243" y="485171"/>
                  <a:pt x="2397111" y="512407"/>
                </a:cubicBezTo>
                <a:cubicBezTo>
                  <a:pt x="2421221" y="530713"/>
                  <a:pt x="2442578" y="539866"/>
                  <a:pt x="2461181" y="539866"/>
                </a:cubicBezTo>
                <a:cubicBezTo>
                  <a:pt x="2470558" y="539866"/>
                  <a:pt x="2477627" y="536666"/>
                  <a:pt x="2482389" y="530266"/>
                </a:cubicBezTo>
                <a:cubicBezTo>
                  <a:pt x="2486705" y="524611"/>
                  <a:pt x="2488863" y="518360"/>
                  <a:pt x="2488863" y="511514"/>
                </a:cubicBezTo>
                <a:cubicBezTo>
                  <a:pt x="2488863" y="498119"/>
                  <a:pt x="2481943" y="489190"/>
                  <a:pt x="2468102" y="484725"/>
                </a:cubicBezTo>
                <a:cubicBezTo>
                  <a:pt x="2420625" y="469842"/>
                  <a:pt x="2396887" y="442234"/>
                  <a:pt x="2396887" y="401902"/>
                </a:cubicBezTo>
                <a:cubicBezTo>
                  <a:pt x="2396887" y="364248"/>
                  <a:pt x="2414226" y="330241"/>
                  <a:pt x="2448903" y="299880"/>
                </a:cubicBezTo>
                <a:cubicBezTo>
                  <a:pt x="2468995" y="282170"/>
                  <a:pt x="2492286" y="268478"/>
                  <a:pt x="2518778" y="258804"/>
                </a:cubicBezTo>
                <a:cubicBezTo>
                  <a:pt x="2534107" y="253148"/>
                  <a:pt x="2541772" y="244293"/>
                  <a:pt x="2541772" y="232238"/>
                </a:cubicBezTo>
                <a:cubicBezTo>
                  <a:pt x="2541772" y="225987"/>
                  <a:pt x="2540134" y="220034"/>
                  <a:pt x="2536860" y="214379"/>
                </a:cubicBezTo>
                <a:cubicBezTo>
                  <a:pt x="2531651" y="205598"/>
                  <a:pt x="2523317" y="201207"/>
                  <a:pt x="2511857" y="201207"/>
                </a:cubicBezTo>
                <a:close/>
                <a:moveTo>
                  <a:pt x="2889137" y="181115"/>
                </a:moveTo>
                <a:cubicBezTo>
                  <a:pt x="2886606" y="181115"/>
                  <a:pt x="2883704" y="181487"/>
                  <a:pt x="2880430" y="182232"/>
                </a:cubicBezTo>
                <a:cubicBezTo>
                  <a:pt x="2851706" y="189078"/>
                  <a:pt x="2815615" y="194063"/>
                  <a:pt x="2772158" y="197189"/>
                </a:cubicBezTo>
                <a:cubicBezTo>
                  <a:pt x="2762633" y="197933"/>
                  <a:pt x="2756084" y="198900"/>
                  <a:pt x="2752512" y="200091"/>
                </a:cubicBezTo>
                <a:cubicBezTo>
                  <a:pt x="2741797" y="204258"/>
                  <a:pt x="2736439" y="212593"/>
                  <a:pt x="2736439" y="225094"/>
                </a:cubicBezTo>
                <a:cubicBezTo>
                  <a:pt x="2736439" y="232387"/>
                  <a:pt x="2738523" y="238265"/>
                  <a:pt x="2742690" y="242730"/>
                </a:cubicBezTo>
                <a:cubicBezTo>
                  <a:pt x="2747303" y="247790"/>
                  <a:pt x="2753777" y="250321"/>
                  <a:pt x="2762112" y="250321"/>
                </a:cubicBezTo>
                <a:cubicBezTo>
                  <a:pt x="2773423" y="250321"/>
                  <a:pt x="2801700" y="246079"/>
                  <a:pt x="2846944" y="237596"/>
                </a:cubicBezTo>
                <a:lnTo>
                  <a:pt x="2848953" y="238935"/>
                </a:lnTo>
                <a:cubicBezTo>
                  <a:pt x="2803560" y="286858"/>
                  <a:pt x="2755489" y="333069"/>
                  <a:pt x="2704739" y="377569"/>
                </a:cubicBezTo>
                <a:cubicBezTo>
                  <a:pt x="2697446" y="383968"/>
                  <a:pt x="2693204" y="387763"/>
                  <a:pt x="2692014" y="388954"/>
                </a:cubicBezTo>
                <a:cubicBezTo>
                  <a:pt x="2686805" y="394163"/>
                  <a:pt x="2684200" y="400563"/>
                  <a:pt x="2684200" y="408153"/>
                </a:cubicBezTo>
                <a:cubicBezTo>
                  <a:pt x="2684200" y="415594"/>
                  <a:pt x="2686879" y="422515"/>
                  <a:pt x="2692237" y="428914"/>
                </a:cubicBezTo>
                <a:cubicBezTo>
                  <a:pt x="2697297" y="434719"/>
                  <a:pt x="2703176" y="437621"/>
                  <a:pt x="2709873" y="437621"/>
                </a:cubicBezTo>
                <a:cubicBezTo>
                  <a:pt x="2716570" y="437621"/>
                  <a:pt x="2723714" y="434644"/>
                  <a:pt x="2731304" y="428691"/>
                </a:cubicBezTo>
                <a:cubicBezTo>
                  <a:pt x="2774167" y="395502"/>
                  <a:pt x="2820601" y="378908"/>
                  <a:pt x="2870607" y="378908"/>
                </a:cubicBezTo>
                <a:cubicBezTo>
                  <a:pt x="2888467" y="378908"/>
                  <a:pt x="2902978" y="382778"/>
                  <a:pt x="2914140" y="390517"/>
                </a:cubicBezTo>
                <a:cubicBezTo>
                  <a:pt x="2928278" y="400190"/>
                  <a:pt x="2935348" y="413436"/>
                  <a:pt x="2935348" y="430254"/>
                </a:cubicBezTo>
                <a:cubicBezTo>
                  <a:pt x="2935348" y="448560"/>
                  <a:pt x="2928353" y="464782"/>
                  <a:pt x="2914363" y="478921"/>
                </a:cubicBezTo>
                <a:cubicBezTo>
                  <a:pt x="2892336" y="447518"/>
                  <a:pt x="2863538" y="431816"/>
                  <a:pt x="2827968" y="431816"/>
                </a:cubicBezTo>
                <a:cubicBezTo>
                  <a:pt x="2806090" y="431816"/>
                  <a:pt x="2787933" y="437174"/>
                  <a:pt x="2773497" y="447890"/>
                </a:cubicBezTo>
                <a:cubicBezTo>
                  <a:pt x="2760103" y="457861"/>
                  <a:pt x="2753405" y="470437"/>
                  <a:pt x="2753405" y="485618"/>
                </a:cubicBezTo>
                <a:cubicBezTo>
                  <a:pt x="2753405" y="505561"/>
                  <a:pt x="2763526" y="521560"/>
                  <a:pt x="2783766" y="533615"/>
                </a:cubicBezTo>
                <a:cubicBezTo>
                  <a:pt x="2799244" y="542842"/>
                  <a:pt x="2817476" y="547456"/>
                  <a:pt x="2838460" y="547456"/>
                </a:cubicBezTo>
                <a:cubicBezTo>
                  <a:pt x="2878495" y="547456"/>
                  <a:pt x="2911833" y="539791"/>
                  <a:pt x="2938473" y="524462"/>
                </a:cubicBezTo>
                <a:cubicBezTo>
                  <a:pt x="2974787" y="503626"/>
                  <a:pt x="2992944" y="472000"/>
                  <a:pt x="2992944" y="429584"/>
                </a:cubicBezTo>
                <a:cubicBezTo>
                  <a:pt x="2992944" y="398479"/>
                  <a:pt x="2979922" y="373997"/>
                  <a:pt x="2953877" y="356137"/>
                </a:cubicBezTo>
                <a:cubicBezTo>
                  <a:pt x="2932892" y="341701"/>
                  <a:pt x="2906921" y="334483"/>
                  <a:pt x="2875965" y="334483"/>
                </a:cubicBezTo>
                <a:cubicBezTo>
                  <a:pt x="2842628" y="334483"/>
                  <a:pt x="2812416" y="343189"/>
                  <a:pt x="2785329" y="360602"/>
                </a:cubicBezTo>
                <a:lnTo>
                  <a:pt x="2783989" y="359039"/>
                </a:lnTo>
                <a:cubicBezTo>
                  <a:pt x="2852897" y="296383"/>
                  <a:pt x="2896801" y="254562"/>
                  <a:pt x="2915702" y="233577"/>
                </a:cubicBezTo>
                <a:cubicBezTo>
                  <a:pt x="2921209" y="227624"/>
                  <a:pt x="2923962" y="221076"/>
                  <a:pt x="2923962" y="213932"/>
                </a:cubicBezTo>
                <a:cubicBezTo>
                  <a:pt x="2923962" y="206788"/>
                  <a:pt x="2921432" y="200240"/>
                  <a:pt x="2916372" y="194287"/>
                </a:cubicBezTo>
                <a:cubicBezTo>
                  <a:pt x="2909080" y="185506"/>
                  <a:pt x="2900001" y="181115"/>
                  <a:pt x="2889137" y="181115"/>
                </a:cubicBezTo>
                <a:close/>
                <a:moveTo>
                  <a:pt x="3797286" y="177320"/>
                </a:moveTo>
                <a:cubicBezTo>
                  <a:pt x="3782254" y="177320"/>
                  <a:pt x="3773324" y="185729"/>
                  <a:pt x="3770496" y="202547"/>
                </a:cubicBezTo>
                <a:cubicBezTo>
                  <a:pt x="3767818" y="218174"/>
                  <a:pt x="3764097" y="235810"/>
                  <a:pt x="3759335" y="255455"/>
                </a:cubicBezTo>
                <a:cubicBezTo>
                  <a:pt x="3726741" y="260366"/>
                  <a:pt x="3696455" y="270561"/>
                  <a:pt x="3668475" y="286039"/>
                </a:cubicBezTo>
                <a:lnTo>
                  <a:pt x="3666689" y="279342"/>
                </a:lnTo>
                <a:cubicBezTo>
                  <a:pt x="3661629" y="259548"/>
                  <a:pt x="3657685" y="245781"/>
                  <a:pt x="3654857" y="238042"/>
                </a:cubicBezTo>
                <a:cubicBezTo>
                  <a:pt x="3650839" y="227178"/>
                  <a:pt x="3643100" y="221746"/>
                  <a:pt x="3631640" y="221746"/>
                </a:cubicBezTo>
                <a:cubicBezTo>
                  <a:pt x="3626878" y="221746"/>
                  <a:pt x="3622561" y="223011"/>
                  <a:pt x="3618692" y="225541"/>
                </a:cubicBezTo>
                <a:cubicBezTo>
                  <a:pt x="3610953" y="230452"/>
                  <a:pt x="3607083" y="237000"/>
                  <a:pt x="3607083" y="245186"/>
                </a:cubicBezTo>
                <a:cubicBezTo>
                  <a:pt x="3607083" y="249353"/>
                  <a:pt x="3608051" y="254190"/>
                  <a:pt x="3609985" y="259697"/>
                </a:cubicBezTo>
                <a:cubicBezTo>
                  <a:pt x="3614748" y="273240"/>
                  <a:pt x="3620552" y="291471"/>
                  <a:pt x="3627398" y="314391"/>
                </a:cubicBezTo>
                <a:cubicBezTo>
                  <a:pt x="3585578" y="351449"/>
                  <a:pt x="3564667" y="390517"/>
                  <a:pt x="3564667" y="431593"/>
                </a:cubicBezTo>
                <a:cubicBezTo>
                  <a:pt x="3564667" y="457638"/>
                  <a:pt x="3570025" y="479739"/>
                  <a:pt x="3580741" y="497896"/>
                </a:cubicBezTo>
                <a:cubicBezTo>
                  <a:pt x="3592647" y="518434"/>
                  <a:pt x="3608497" y="528704"/>
                  <a:pt x="3628291" y="528704"/>
                </a:cubicBezTo>
                <a:cubicBezTo>
                  <a:pt x="3649425" y="528704"/>
                  <a:pt x="3673461" y="513970"/>
                  <a:pt x="3700399" y="484502"/>
                </a:cubicBezTo>
                <a:cubicBezTo>
                  <a:pt x="3704714" y="492092"/>
                  <a:pt x="3708956" y="498789"/>
                  <a:pt x="3713123" y="504593"/>
                </a:cubicBezTo>
                <a:cubicBezTo>
                  <a:pt x="3718184" y="511291"/>
                  <a:pt x="3724881" y="514639"/>
                  <a:pt x="3733215" y="514639"/>
                </a:cubicBezTo>
                <a:cubicBezTo>
                  <a:pt x="3739317" y="514639"/>
                  <a:pt x="3744824" y="512853"/>
                  <a:pt x="3749735" y="509281"/>
                </a:cubicBezTo>
                <a:cubicBezTo>
                  <a:pt x="3756879" y="504072"/>
                  <a:pt x="3760451" y="497003"/>
                  <a:pt x="3760451" y="488073"/>
                </a:cubicBezTo>
                <a:cubicBezTo>
                  <a:pt x="3760451" y="481674"/>
                  <a:pt x="3758144" y="475349"/>
                  <a:pt x="3753530" y="469098"/>
                </a:cubicBezTo>
                <a:cubicBezTo>
                  <a:pt x="3748619" y="462252"/>
                  <a:pt x="3742517" y="452727"/>
                  <a:pt x="3735224" y="440523"/>
                </a:cubicBezTo>
                <a:cubicBezTo>
                  <a:pt x="3761269" y="399446"/>
                  <a:pt x="3783370" y="352789"/>
                  <a:pt x="3801527" y="300550"/>
                </a:cubicBezTo>
                <a:cubicBezTo>
                  <a:pt x="3826828" y="304568"/>
                  <a:pt x="3846101" y="315135"/>
                  <a:pt x="3859347" y="332250"/>
                </a:cubicBezTo>
                <a:cubicBezTo>
                  <a:pt x="3872593" y="349217"/>
                  <a:pt x="3879215" y="370797"/>
                  <a:pt x="3879215" y="396991"/>
                </a:cubicBezTo>
                <a:cubicBezTo>
                  <a:pt x="3879215" y="442086"/>
                  <a:pt x="3855403" y="478846"/>
                  <a:pt x="3807778" y="507272"/>
                </a:cubicBezTo>
                <a:cubicBezTo>
                  <a:pt x="3797806" y="513374"/>
                  <a:pt x="3792821" y="520444"/>
                  <a:pt x="3792821" y="528480"/>
                </a:cubicBezTo>
                <a:cubicBezTo>
                  <a:pt x="3792821" y="531755"/>
                  <a:pt x="3793714" y="534954"/>
                  <a:pt x="3795500" y="538080"/>
                </a:cubicBezTo>
                <a:cubicBezTo>
                  <a:pt x="3799369" y="544926"/>
                  <a:pt x="3805322" y="548349"/>
                  <a:pt x="3813359" y="548349"/>
                </a:cubicBezTo>
                <a:cubicBezTo>
                  <a:pt x="3819014" y="548349"/>
                  <a:pt x="3825414" y="546861"/>
                  <a:pt x="3832558" y="543884"/>
                </a:cubicBezTo>
                <a:cubicBezTo>
                  <a:pt x="3860091" y="532127"/>
                  <a:pt x="3882788" y="515607"/>
                  <a:pt x="3900647" y="494324"/>
                </a:cubicBezTo>
                <a:cubicBezTo>
                  <a:pt x="3923864" y="466940"/>
                  <a:pt x="3935473" y="434644"/>
                  <a:pt x="3935473" y="397437"/>
                </a:cubicBezTo>
                <a:cubicBezTo>
                  <a:pt x="3935473" y="358147"/>
                  <a:pt x="3923939" y="325702"/>
                  <a:pt x="3900870" y="300104"/>
                </a:cubicBezTo>
                <a:cubicBezTo>
                  <a:pt x="3880034" y="277035"/>
                  <a:pt x="3851459" y="262152"/>
                  <a:pt x="3815145" y="255455"/>
                </a:cubicBezTo>
                <a:cubicBezTo>
                  <a:pt x="3823033" y="227624"/>
                  <a:pt x="3826977" y="210360"/>
                  <a:pt x="3826977" y="203663"/>
                </a:cubicBezTo>
                <a:cubicBezTo>
                  <a:pt x="3826977" y="193989"/>
                  <a:pt x="3823256" y="186845"/>
                  <a:pt x="3815815" y="182232"/>
                </a:cubicBezTo>
                <a:cubicBezTo>
                  <a:pt x="3810308" y="178957"/>
                  <a:pt x="3804132" y="177320"/>
                  <a:pt x="3797286" y="177320"/>
                </a:cubicBezTo>
                <a:close/>
                <a:moveTo>
                  <a:pt x="3251682" y="173525"/>
                </a:moveTo>
                <a:cubicBezTo>
                  <a:pt x="3237394" y="173525"/>
                  <a:pt x="3228688" y="180520"/>
                  <a:pt x="3225563" y="194510"/>
                </a:cubicBezTo>
                <a:cubicBezTo>
                  <a:pt x="3221395" y="212816"/>
                  <a:pt x="3216186" y="233131"/>
                  <a:pt x="3209936" y="255455"/>
                </a:cubicBezTo>
                <a:cubicBezTo>
                  <a:pt x="3183146" y="258134"/>
                  <a:pt x="3163129" y="259697"/>
                  <a:pt x="3149883" y="260143"/>
                </a:cubicBezTo>
                <a:cubicBezTo>
                  <a:pt x="3131131" y="260887"/>
                  <a:pt x="3121755" y="269817"/>
                  <a:pt x="3121755" y="286932"/>
                </a:cubicBezTo>
                <a:cubicBezTo>
                  <a:pt x="3121755" y="293481"/>
                  <a:pt x="3123243" y="298838"/>
                  <a:pt x="3126220" y="303006"/>
                </a:cubicBezTo>
                <a:cubicBezTo>
                  <a:pt x="3130685" y="309405"/>
                  <a:pt x="3137233" y="312605"/>
                  <a:pt x="3145865" y="312605"/>
                </a:cubicBezTo>
                <a:cubicBezTo>
                  <a:pt x="3153902" y="312605"/>
                  <a:pt x="3169826" y="311489"/>
                  <a:pt x="3193639" y="309256"/>
                </a:cubicBezTo>
                <a:cubicBezTo>
                  <a:pt x="3192002" y="314614"/>
                  <a:pt x="3187983" y="326967"/>
                  <a:pt x="3181584" y="346315"/>
                </a:cubicBezTo>
                <a:cubicBezTo>
                  <a:pt x="3179054" y="354649"/>
                  <a:pt x="3176003" y="363579"/>
                  <a:pt x="3172431" y="373104"/>
                </a:cubicBezTo>
                <a:cubicBezTo>
                  <a:pt x="3154869" y="422217"/>
                  <a:pt x="3138870" y="461284"/>
                  <a:pt x="3124434" y="490306"/>
                </a:cubicBezTo>
                <a:cubicBezTo>
                  <a:pt x="3119076" y="501170"/>
                  <a:pt x="3116397" y="508984"/>
                  <a:pt x="3116397" y="513746"/>
                </a:cubicBezTo>
                <a:cubicBezTo>
                  <a:pt x="3116397" y="522676"/>
                  <a:pt x="3120564" y="529671"/>
                  <a:pt x="3128899" y="534731"/>
                </a:cubicBezTo>
                <a:cubicBezTo>
                  <a:pt x="3133959" y="537856"/>
                  <a:pt x="3139391" y="539419"/>
                  <a:pt x="3145195" y="539419"/>
                </a:cubicBezTo>
                <a:cubicBezTo>
                  <a:pt x="3156209" y="539419"/>
                  <a:pt x="3164468" y="534880"/>
                  <a:pt x="3169975" y="525801"/>
                </a:cubicBezTo>
                <a:cubicBezTo>
                  <a:pt x="3170868" y="524313"/>
                  <a:pt x="3173026" y="519923"/>
                  <a:pt x="3176449" y="512630"/>
                </a:cubicBezTo>
                <a:cubicBezTo>
                  <a:pt x="3191481" y="480781"/>
                  <a:pt x="3213582" y="420729"/>
                  <a:pt x="3242752" y="332474"/>
                </a:cubicBezTo>
                <a:lnTo>
                  <a:pt x="3251012" y="307694"/>
                </a:lnTo>
                <a:lnTo>
                  <a:pt x="3252575" y="303006"/>
                </a:lnTo>
                <a:cubicBezTo>
                  <a:pt x="3284722" y="298690"/>
                  <a:pt x="3309502" y="294299"/>
                  <a:pt x="3326915" y="289834"/>
                </a:cubicBezTo>
                <a:cubicBezTo>
                  <a:pt x="3340756" y="286262"/>
                  <a:pt x="3347676" y="278151"/>
                  <a:pt x="3347676" y="265501"/>
                </a:cubicBezTo>
                <a:cubicBezTo>
                  <a:pt x="3347676" y="260292"/>
                  <a:pt x="3346485" y="255306"/>
                  <a:pt x="3344104" y="250544"/>
                </a:cubicBezTo>
                <a:cubicBezTo>
                  <a:pt x="3340383" y="242805"/>
                  <a:pt x="3333835" y="238935"/>
                  <a:pt x="3324459" y="238935"/>
                </a:cubicBezTo>
                <a:cubicBezTo>
                  <a:pt x="3321036" y="238935"/>
                  <a:pt x="3317464" y="239382"/>
                  <a:pt x="3313743" y="240275"/>
                </a:cubicBezTo>
                <a:cubicBezTo>
                  <a:pt x="3302283" y="242954"/>
                  <a:pt x="3287400" y="245707"/>
                  <a:pt x="3269095" y="248535"/>
                </a:cubicBezTo>
                <a:cubicBezTo>
                  <a:pt x="3277132" y="221746"/>
                  <a:pt x="3281150" y="204556"/>
                  <a:pt x="3281150" y="196966"/>
                </a:cubicBezTo>
                <a:cubicBezTo>
                  <a:pt x="3281150" y="181339"/>
                  <a:pt x="3271327" y="173525"/>
                  <a:pt x="3251682" y="173525"/>
                </a:cubicBezTo>
                <a:close/>
                <a:moveTo>
                  <a:pt x="4536664" y="169060"/>
                </a:moveTo>
                <a:cubicBezTo>
                  <a:pt x="4531157" y="169060"/>
                  <a:pt x="4526097" y="170325"/>
                  <a:pt x="4521483" y="172855"/>
                </a:cubicBezTo>
                <a:cubicBezTo>
                  <a:pt x="4514191" y="176725"/>
                  <a:pt x="4510544" y="182753"/>
                  <a:pt x="4510544" y="190938"/>
                </a:cubicBezTo>
                <a:lnTo>
                  <a:pt x="4510544" y="273314"/>
                </a:lnTo>
                <a:lnTo>
                  <a:pt x="4473486" y="277779"/>
                </a:lnTo>
                <a:cubicBezTo>
                  <a:pt x="4460836" y="279268"/>
                  <a:pt x="4454511" y="286635"/>
                  <a:pt x="4454511" y="299880"/>
                </a:cubicBezTo>
                <a:cubicBezTo>
                  <a:pt x="4454511" y="305089"/>
                  <a:pt x="4455329" y="309852"/>
                  <a:pt x="4456966" y="314168"/>
                </a:cubicBezTo>
                <a:cubicBezTo>
                  <a:pt x="4460538" y="323246"/>
                  <a:pt x="4466863" y="327786"/>
                  <a:pt x="4475942" y="327786"/>
                </a:cubicBezTo>
                <a:cubicBezTo>
                  <a:pt x="4477281" y="327786"/>
                  <a:pt x="4478472" y="327711"/>
                  <a:pt x="4479514" y="327562"/>
                </a:cubicBezTo>
                <a:lnTo>
                  <a:pt x="4510544" y="323990"/>
                </a:lnTo>
                <a:lnTo>
                  <a:pt x="4510544" y="436505"/>
                </a:lnTo>
                <a:cubicBezTo>
                  <a:pt x="4499829" y="440672"/>
                  <a:pt x="4489485" y="444392"/>
                  <a:pt x="4479514" y="447667"/>
                </a:cubicBezTo>
                <a:cubicBezTo>
                  <a:pt x="4471626" y="450197"/>
                  <a:pt x="4466640" y="452057"/>
                  <a:pt x="4464557" y="453248"/>
                </a:cubicBezTo>
                <a:cubicBezTo>
                  <a:pt x="4456669" y="458010"/>
                  <a:pt x="4452725" y="465154"/>
                  <a:pt x="4452725" y="474679"/>
                </a:cubicBezTo>
                <a:cubicBezTo>
                  <a:pt x="4452725" y="478846"/>
                  <a:pt x="4453543" y="482939"/>
                  <a:pt x="4455180" y="486957"/>
                </a:cubicBezTo>
                <a:cubicBezTo>
                  <a:pt x="4459348" y="497226"/>
                  <a:pt x="4466938" y="502361"/>
                  <a:pt x="4477951" y="502361"/>
                </a:cubicBezTo>
                <a:cubicBezTo>
                  <a:pt x="4483755" y="502361"/>
                  <a:pt x="4494099" y="499236"/>
                  <a:pt x="4508982" y="492985"/>
                </a:cubicBezTo>
                <a:cubicBezTo>
                  <a:pt x="4551547" y="474977"/>
                  <a:pt x="4583991" y="457936"/>
                  <a:pt x="4606315" y="441862"/>
                </a:cubicBezTo>
                <a:cubicBezTo>
                  <a:pt x="4614650" y="435909"/>
                  <a:pt x="4618817" y="429138"/>
                  <a:pt x="4618817" y="421547"/>
                </a:cubicBezTo>
                <a:cubicBezTo>
                  <a:pt x="4618817" y="417678"/>
                  <a:pt x="4617701" y="413883"/>
                  <a:pt x="4615468" y="410162"/>
                </a:cubicBezTo>
                <a:cubicBezTo>
                  <a:pt x="4611748" y="404060"/>
                  <a:pt x="4606167" y="401009"/>
                  <a:pt x="4598725" y="401009"/>
                </a:cubicBezTo>
                <a:cubicBezTo>
                  <a:pt x="4593665" y="401009"/>
                  <a:pt x="4588307" y="402423"/>
                  <a:pt x="4582652" y="405251"/>
                </a:cubicBezTo>
                <a:cubicBezTo>
                  <a:pt x="4574615" y="409269"/>
                  <a:pt x="4567918" y="412469"/>
                  <a:pt x="4562560" y="414850"/>
                </a:cubicBezTo>
                <a:lnTo>
                  <a:pt x="4562560" y="317740"/>
                </a:lnTo>
                <a:lnTo>
                  <a:pt x="4590465" y="314391"/>
                </a:lnTo>
                <a:cubicBezTo>
                  <a:pt x="4602967" y="312903"/>
                  <a:pt x="4609218" y="305015"/>
                  <a:pt x="4609218" y="290727"/>
                </a:cubicBezTo>
                <a:cubicBezTo>
                  <a:pt x="4609218" y="282691"/>
                  <a:pt x="4607208" y="276217"/>
                  <a:pt x="4603190" y="271305"/>
                </a:cubicBezTo>
                <a:cubicBezTo>
                  <a:pt x="4599320" y="266692"/>
                  <a:pt x="4594260" y="264385"/>
                  <a:pt x="4588010" y="264385"/>
                </a:cubicBezTo>
                <a:cubicBezTo>
                  <a:pt x="4586670" y="264385"/>
                  <a:pt x="4585628" y="264459"/>
                  <a:pt x="4584884" y="264608"/>
                </a:cubicBezTo>
                <a:lnTo>
                  <a:pt x="4562560" y="267064"/>
                </a:lnTo>
                <a:lnTo>
                  <a:pt x="4562560" y="190938"/>
                </a:lnTo>
                <a:cubicBezTo>
                  <a:pt x="4562560" y="184985"/>
                  <a:pt x="4560402" y="179999"/>
                  <a:pt x="4556086" y="175981"/>
                </a:cubicBezTo>
                <a:cubicBezTo>
                  <a:pt x="4551026" y="171367"/>
                  <a:pt x="4544552" y="169060"/>
                  <a:pt x="4536664" y="169060"/>
                </a:cubicBezTo>
                <a:close/>
                <a:moveTo>
                  <a:pt x="422757" y="163926"/>
                </a:moveTo>
                <a:cubicBezTo>
                  <a:pt x="417697" y="163926"/>
                  <a:pt x="413083" y="165042"/>
                  <a:pt x="408916" y="167274"/>
                </a:cubicBezTo>
                <a:cubicBezTo>
                  <a:pt x="402070" y="170995"/>
                  <a:pt x="398646" y="176874"/>
                  <a:pt x="398646" y="184911"/>
                </a:cubicBezTo>
                <a:lnTo>
                  <a:pt x="398646" y="255009"/>
                </a:lnTo>
                <a:lnTo>
                  <a:pt x="353775" y="260366"/>
                </a:lnTo>
                <a:cubicBezTo>
                  <a:pt x="341422" y="261855"/>
                  <a:pt x="335246" y="269445"/>
                  <a:pt x="335246" y="283137"/>
                </a:cubicBezTo>
                <a:cubicBezTo>
                  <a:pt x="335246" y="299806"/>
                  <a:pt x="342315" y="308140"/>
                  <a:pt x="356454" y="308140"/>
                </a:cubicBezTo>
                <a:cubicBezTo>
                  <a:pt x="357793" y="308140"/>
                  <a:pt x="359058" y="308066"/>
                  <a:pt x="360249" y="307917"/>
                </a:cubicBezTo>
                <a:lnTo>
                  <a:pt x="391503" y="304122"/>
                </a:lnTo>
                <a:cubicBezTo>
                  <a:pt x="376620" y="348175"/>
                  <a:pt x="359654" y="386573"/>
                  <a:pt x="340603" y="419315"/>
                </a:cubicBezTo>
                <a:cubicBezTo>
                  <a:pt x="334502" y="429882"/>
                  <a:pt x="331451" y="437249"/>
                  <a:pt x="331451" y="441416"/>
                </a:cubicBezTo>
                <a:cubicBezTo>
                  <a:pt x="331451" y="446030"/>
                  <a:pt x="333534" y="450197"/>
                  <a:pt x="337702" y="453917"/>
                </a:cubicBezTo>
                <a:cubicBezTo>
                  <a:pt x="341124" y="456745"/>
                  <a:pt x="344845" y="458159"/>
                  <a:pt x="348863" y="458159"/>
                </a:cubicBezTo>
                <a:cubicBezTo>
                  <a:pt x="355412" y="458159"/>
                  <a:pt x="361365" y="454513"/>
                  <a:pt x="366723" y="447220"/>
                </a:cubicBezTo>
                <a:cubicBezTo>
                  <a:pt x="378183" y="431593"/>
                  <a:pt x="388824" y="413064"/>
                  <a:pt x="398646" y="391633"/>
                </a:cubicBezTo>
                <a:lnTo>
                  <a:pt x="398646" y="549242"/>
                </a:lnTo>
                <a:cubicBezTo>
                  <a:pt x="398646" y="553260"/>
                  <a:pt x="399539" y="556758"/>
                  <a:pt x="401325" y="559734"/>
                </a:cubicBezTo>
                <a:cubicBezTo>
                  <a:pt x="405641" y="566878"/>
                  <a:pt x="412785" y="570450"/>
                  <a:pt x="422757" y="570450"/>
                </a:cubicBezTo>
                <a:cubicBezTo>
                  <a:pt x="430942" y="570450"/>
                  <a:pt x="437416" y="567920"/>
                  <a:pt x="442179" y="562860"/>
                </a:cubicBezTo>
                <a:cubicBezTo>
                  <a:pt x="445751" y="559139"/>
                  <a:pt x="447537" y="554600"/>
                  <a:pt x="447537" y="549242"/>
                </a:cubicBezTo>
                <a:lnTo>
                  <a:pt x="447537" y="367076"/>
                </a:lnTo>
                <a:cubicBezTo>
                  <a:pt x="448876" y="369755"/>
                  <a:pt x="450067" y="372136"/>
                  <a:pt x="451108" y="374220"/>
                </a:cubicBezTo>
                <a:cubicBezTo>
                  <a:pt x="451853" y="375708"/>
                  <a:pt x="452671" y="377197"/>
                  <a:pt x="453564" y="378685"/>
                </a:cubicBezTo>
                <a:cubicBezTo>
                  <a:pt x="457136" y="385829"/>
                  <a:pt x="463089" y="389400"/>
                  <a:pt x="471424" y="389400"/>
                </a:cubicBezTo>
                <a:cubicBezTo>
                  <a:pt x="476633" y="389400"/>
                  <a:pt x="481172" y="387912"/>
                  <a:pt x="485041" y="384936"/>
                </a:cubicBezTo>
                <a:lnTo>
                  <a:pt x="485041" y="516872"/>
                </a:lnTo>
                <a:cubicBezTo>
                  <a:pt x="485041" y="531010"/>
                  <a:pt x="487943" y="541428"/>
                  <a:pt x="493748" y="548126"/>
                </a:cubicBezTo>
                <a:cubicBezTo>
                  <a:pt x="500296" y="555716"/>
                  <a:pt x="511012" y="559511"/>
                  <a:pt x="525895" y="559511"/>
                </a:cubicBezTo>
                <a:lnTo>
                  <a:pt x="529466" y="559288"/>
                </a:lnTo>
                <a:lnTo>
                  <a:pt x="744672" y="552590"/>
                </a:lnTo>
                <a:cubicBezTo>
                  <a:pt x="758364" y="552144"/>
                  <a:pt x="765210" y="544330"/>
                  <a:pt x="765210" y="529150"/>
                </a:cubicBezTo>
                <a:cubicBezTo>
                  <a:pt x="765210" y="519625"/>
                  <a:pt x="761787" y="512928"/>
                  <a:pt x="754941" y="509058"/>
                </a:cubicBezTo>
                <a:cubicBezTo>
                  <a:pt x="751369" y="507123"/>
                  <a:pt x="747202" y="506230"/>
                  <a:pt x="742440" y="506379"/>
                </a:cubicBezTo>
                <a:lnTo>
                  <a:pt x="549558" y="514639"/>
                </a:lnTo>
                <a:cubicBezTo>
                  <a:pt x="548516" y="514639"/>
                  <a:pt x="547698" y="514639"/>
                  <a:pt x="547103" y="514639"/>
                </a:cubicBezTo>
                <a:cubicBezTo>
                  <a:pt x="541894" y="514639"/>
                  <a:pt x="538396" y="513449"/>
                  <a:pt x="536610" y="511067"/>
                </a:cubicBezTo>
                <a:cubicBezTo>
                  <a:pt x="535122" y="508835"/>
                  <a:pt x="534378" y="504965"/>
                  <a:pt x="534378" y="499459"/>
                </a:cubicBezTo>
                <a:lnTo>
                  <a:pt x="534378" y="365513"/>
                </a:lnTo>
                <a:cubicBezTo>
                  <a:pt x="534378" y="359263"/>
                  <a:pt x="531922" y="354351"/>
                  <a:pt x="527011" y="350780"/>
                </a:cubicBezTo>
                <a:cubicBezTo>
                  <a:pt x="522248" y="347208"/>
                  <a:pt x="516444" y="345422"/>
                  <a:pt x="509598" y="345422"/>
                </a:cubicBezTo>
                <a:cubicBezTo>
                  <a:pt x="499626" y="345422"/>
                  <a:pt x="492334" y="348770"/>
                  <a:pt x="487720" y="355468"/>
                </a:cubicBezTo>
                <a:cubicBezTo>
                  <a:pt x="479386" y="342668"/>
                  <a:pt x="465991" y="328679"/>
                  <a:pt x="447537" y="313498"/>
                </a:cubicBezTo>
                <a:lnTo>
                  <a:pt x="447537" y="297201"/>
                </a:lnTo>
                <a:lnTo>
                  <a:pt x="478121" y="293406"/>
                </a:lnTo>
                <a:cubicBezTo>
                  <a:pt x="490473" y="291769"/>
                  <a:pt x="496650" y="284030"/>
                  <a:pt x="496650" y="270189"/>
                </a:cubicBezTo>
                <a:cubicBezTo>
                  <a:pt x="496650" y="254116"/>
                  <a:pt x="489655" y="246079"/>
                  <a:pt x="475665" y="246079"/>
                </a:cubicBezTo>
                <a:cubicBezTo>
                  <a:pt x="474177" y="246079"/>
                  <a:pt x="473061" y="246153"/>
                  <a:pt x="472317" y="246302"/>
                </a:cubicBezTo>
                <a:lnTo>
                  <a:pt x="447537" y="249204"/>
                </a:lnTo>
                <a:lnTo>
                  <a:pt x="447537" y="184911"/>
                </a:lnTo>
                <a:cubicBezTo>
                  <a:pt x="447537" y="179702"/>
                  <a:pt x="445899" y="175311"/>
                  <a:pt x="442625" y="171739"/>
                </a:cubicBezTo>
                <a:cubicBezTo>
                  <a:pt x="438012" y="166530"/>
                  <a:pt x="431389" y="163926"/>
                  <a:pt x="422757" y="163926"/>
                </a:cubicBezTo>
                <a:close/>
                <a:moveTo>
                  <a:pt x="5194112" y="161693"/>
                </a:moveTo>
                <a:cubicBezTo>
                  <a:pt x="5188754" y="161693"/>
                  <a:pt x="5183768" y="163107"/>
                  <a:pt x="5179155" y="165935"/>
                </a:cubicBezTo>
                <a:cubicBezTo>
                  <a:pt x="5172457" y="169804"/>
                  <a:pt x="5169109" y="175534"/>
                  <a:pt x="5169109" y="183125"/>
                </a:cubicBezTo>
                <a:lnTo>
                  <a:pt x="5169109" y="285370"/>
                </a:lnTo>
                <a:lnTo>
                  <a:pt x="5136962" y="296085"/>
                </a:lnTo>
                <a:lnTo>
                  <a:pt x="5136962" y="240275"/>
                </a:lnTo>
                <a:cubicBezTo>
                  <a:pt x="5136962" y="234768"/>
                  <a:pt x="5135325" y="230229"/>
                  <a:pt x="5132050" y="226657"/>
                </a:cubicBezTo>
                <a:cubicBezTo>
                  <a:pt x="5127139" y="221150"/>
                  <a:pt x="5120442" y="218397"/>
                  <a:pt x="5111959" y="218397"/>
                </a:cubicBezTo>
                <a:cubicBezTo>
                  <a:pt x="5106452" y="218397"/>
                  <a:pt x="5101392" y="219662"/>
                  <a:pt x="5096778" y="222192"/>
                </a:cubicBezTo>
                <a:cubicBezTo>
                  <a:pt x="5089486" y="226062"/>
                  <a:pt x="5085840" y="232089"/>
                  <a:pt x="5085840" y="240275"/>
                </a:cubicBezTo>
                <a:lnTo>
                  <a:pt x="5085840" y="312828"/>
                </a:lnTo>
                <a:lnTo>
                  <a:pt x="5063069" y="320195"/>
                </a:lnTo>
                <a:cubicBezTo>
                  <a:pt x="5062176" y="320493"/>
                  <a:pt x="5061283" y="320865"/>
                  <a:pt x="5060390" y="321312"/>
                </a:cubicBezTo>
                <a:cubicBezTo>
                  <a:pt x="5064111" y="316847"/>
                  <a:pt x="5065971" y="311042"/>
                  <a:pt x="5065971" y="303899"/>
                </a:cubicBezTo>
                <a:cubicBezTo>
                  <a:pt x="5065971" y="295267"/>
                  <a:pt x="5063887" y="288421"/>
                  <a:pt x="5059720" y="283360"/>
                </a:cubicBezTo>
                <a:cubicBezTo>
                  <a:pt x="5055851" y="278896"/>
                  <a:pt x="5050939" y="276663"/>
                  <a:pt x="5044986" y="276663"/>
                </a:cubicBezTo>
                <a:cubicBezTo>
                  <a:pt x="5043349" y="276663"/>
                  <a:pt x="5042084" y="276737"/>
                  <a:pt x="5041191" y="276886"/>
                </a:cubicBezTo>
                <a:lnTo>
                  <a:pt x="5019313" y="279788"/>
                </a:lnTo>
                <a:lnTo>
                  <a:pt x="5019313" y="203663"/>
                </a:lnTo>
                <a:cubicBezTo>
                  <a:pt x="5019313" y="197710"/>
                  <a:pt x="5017379" y="192798"/>
                  <a:pt x="5013509" y="188929"/>
                </a:cubicBezTo>
                <a:cubicBezTo>
                  <a:pt x="5008300" y="183869"/>
                  <a:pt x="5001380" y="181339"/>
                  <a:pt x="4992748" y="181339"/>
                </a:cubicBezTo>
                <a:cubicBezTo>
                  <a:pt x="4987241" y="181339"/>
                  <a:pt x="4982106" y="182604"/>
                  <a:pt x="4977344" y="185134"/>
                </a:cubicBezTo>
                <a:cubicBezTo>
                  <a:pt x="4969902" y="189003"/>
                  <a:pt x="4966182" y="195180"/>
                  <a:pt x="4966182" y="203663"/>
                </a:cubicBezTo>
                <a:lnTo>
                  <a:pt x="4966182" y="286932"/>
                </a:lnTo>
                <a:lnTo>
                  <a:pt x="4929570" y="291844"/>
                </a:lnTo>
                <a:cubicBezTo>
                  <a:pt x="4916622" y="293629"/>
                  <a:pt x="4910148" y="301443"/>
                  <a:pt x="4910148" y="315284"/>
                </a:cubicBezTo>
                <a:cubicBezTo>
                  <a:pt x="4910148" y="319451"/>
                  <a:pt x="4910669" y="323321"/>
                  <a:pt x="4911711" y="326893"/>
                </a:cubicBezTo>
                <a:cubicBezTo>
                  <a:pt x="4914836" y="337906"/>
                  <a:pt x="4921682" y="343413"/>
                  <a:pt x="4932249" y="343413"/>
                </a:cubicBezTo>
                <a:cubicBezTo>
                  <a:pt x="4933142" y="343413"/>
                  <a:pt x="4934258" y="343338"/>
                  <a:pt x="4935598" y="343189"/>
                </a:cubicBezTo>
                <a:lnTo>
                  <a:pt x="4966182" y="339171"/>
                </a:lnTo>
                <a:lnTo>
                  <a:pt x="4966182" y="453917"/>
                </a:lnTo>
                <a:cubicBezTo>
                  <a:pt x="4953531" y="459126"/>
                  <a:pt x="4944081" y="462847"/>
                  <a:pt x="4937830" y="465080"/>
                </a:cubicBezTo>
                <a:cubicBezTo>
                  <a:pt x="4929644" y="467758"/>
                  <a:pt x="4924361" y="469842"/>
                  <a:pt x="4921980" y="471330"/>
                </a:cubicBezTo>
                <a:cubicBezTo>
                  <a:pt x="4913497" y="476390"/>
                  <a:pt x="4909255" y="483683"/>
                  <a:pt x="4909255" y="493208"/>
                </a:cubicBezTo>
                <a:cubicBezTo>
                  <a:pt x="4909255" y="499459"/>
                  <a:pt x="4911041" y="505561"/>
                  <a:pt x="4914613" y="511514"/>
                </a:cubicBezTo>
                <a:cubicBezTo>
                  <a:pt x="4919673" y="519997"/>
                  <a:pt x="4927040" y="524239"/>
                  <a:pt x="4936714" y="524239"/>
                </a:cubicBezTo>
                <a:cubicBezTo>
                  <a:pt x="4941774" y="524239"/>
                  <a:pt x="4949662" y="521783"/>
                  <a:pt x="4960377" y="516872"/>
                </a:cubicBezTo>
                <a:cubicBezTo>
                  <a:pt x="4998477" y="499608"/>
                  <a:pt x="5032708" y="480781"/>
                  <a:pt x="5063069" y="460391"/>
                </a:cubicBezTo>
                <a:cubicBezTo>
                  <a:pt x="5072147" y="454289"/>
                  <a:pt x="5076687" y="447071"/>
                  <a:pt x="5076687" y="438737"/>
                </a:cubicBezTo>
                <a:cubicBezTo>
                  <a:pt x="5076687" y="434272"/>
                  <a:pt x="5075347" y="430105"/>
                  <a:pt x="5072668" y="426235"/>
                </a:cubicBezTo>
                <a:cubicBezTo>
                  <a:pt x="5068352" y="419985"/>
                  <a:pt x="5062548" y="416859"/>
                  <a:pt x="5055255" y="416859"/>
                </a:cubicBezTo>
                <a:cubicBezTo>
                  <a:pt x="5049749" y="416859"/>
                  <a:pt x="5041786" y="419389"/>
                  <a:pt x="5031368" y="424449"/>
                </a:cubicBezTo>
                <a:cubicBezTo>
                  <a:pt x="5029136" y="425640"/>
                  <a:pt x="5025118" y="427575"/>
                  <a:pt x="5019313" y="430254"/>
                </a:cubicBezTo>
                <a:lnTo>
                  <a:pt x="5019313" y="332027"/>
                </a:lnTo>
                <a:lnTo>
                  <a:pt x="5046102" y="328455"/>
                </a:lnTo>
                <a:cubicBezTo>
                  <a:pt x="5048186" y="328306"/>
                  <a:pt x="5050195" y="327860"/>
                  <a:pt x="5052130" y="327116"/>
                </a:cubicBezTo>
                <a:cubicBezTo>
                  <a:pt x="5048112" y="331581"/>
                  <a:pt x="5046102" y="337162"/>
                  <a:pt x="5046102" y="343859"/>
                </a:cubicBezTo>
                <a:cubicBezTo>
                  <a:pt x="5046102" y="349514"/>
                  <a:pt x="5047516" y="355021"/>
                  <a:pt x="5050344" y="360379"/>
                </a:cubicBezTo>
                <a:cubicBezTo>
                  <a:pt x="5054214" y="367672"/>
                  <a:pt x="5060241" y="371318"/>
                  <a:pt x="5068427" y="371318"/>
                </a:cubicBezTo>
                <a:cubicBezTo>
                  <a:pt x="5071850" y="371318"/>
                  <a:pt x="5075496" y="370648"/>
                  <a:pt x="5079366" y="369309"/>
                </a:cubicBezTo>
                <a:lnTo>
                  <a:pt x="5085840" y="366853"/>
                </a:lnTo>
                <a:lnTo>
                  <a:pt x="5085840" y="493655"/>
                </a:lnTo>
                <a:cubicBezTo>
                  <a:pt x="5085840" y="506454"/>
                  <a:pt x="5087253" y="516723"/>
                  <a:pt x="5090081" y="524462"/>
                </a:cubicBezTo>
                <a:cubicBezTo>
                  <a:pt x="5095290" y="538749"/>
                  <a:pt x="5107271" y="547977"/>
                  <a:pt x="5126023" y="552144"/>
                </a:cubicBezTo>
                <a:cubicBezTo>
                  <a:pt x="5138822" y="555121"/>
                  <a:pt x="5161072" y="556609"/>
                  <a:pt x="5192772" y="556609"/>
                </a:cubicBezTo>
                <a:cubicBezTo>
                  <a:pt x="5244416" y="556609"/>
                  <a:pt x="5280655" y="553409"/>
                  <a:pt x="5301491" y="547009"/>
                </a:cubicBezTo>
                <a:cubicBezTo>
                  <a:pt x="5322625" y="540610"/>
                  <a:pt x="5333192" y="527438"/>
                  <a:pt x="5333192" y="507496"/>
                </a:cubicBezTo>
                <a:cubicBezTo>
                  <a:pt x="5333192" y="490529"/>
                  <a:pt x="5330736" y="475497"/>
                  <a:pt x="5325825" y="462401"/>
                </a:cubicBezTo>
                <a:cubicBezTo>
                  <a:pt x="5321360" y="450494"/>
                  <a:pt x="5314737" y="444541"/>
                  <a:pt x="5305956" y="444541"/>
                </a:cubicBezTo>
                <a:cubicBezTo>
                  <a:pt x="5298515" y="444541"/>
                  <a:pt x="5293678" y="448188"/>
                  <a:pt x="5291445" y="455480"/>
                </a:cubicBezTo>
                <a:cubicBezTo>
                  <a:pt x="5290701" y="457861"/>
                  <a:pt x="5290031" y="463145"/>
                  <a:pt x="5289436" y="471330"/>
                </a:cubicBezTo>
                <a:cubicBezTo>
                  <a:pt x="5288990" y="477135"/>
                  <a:pt x="5288246" y="481674"/>
                  <a:pt x="5287204" y="484948"/>
                </a:cubicBezTo>
                <a:cubicBezTo>
                  <a:pt x="5285715" y="490455"/>
                  <a:pt x="5281846" y="494622"/>
                  <a:pt x="5275595" y="497450"/>
                </a:cubicBezTo>
                <a:cubicBezTo>
                  <a:pt x="5263540" y="502956"/>
                  <a:pt x="5237570" y="505710"/>
                  <a:pt x="5197684" y="505710"/>
                </a:cubicBezTo>
                <a:cubicBezTo>
                  <a:pt x="5180271" y="505710"/>
                  <a:pt x="5166951" y="505263"/>
                  <a:pt x="5157723" y="504370"/>
                </a:cubicBezTo>
                <a:cubicBezTo>
                  <a:pt x="5149835" y="503626"/>
                  <a:pt x="5144403" y="501542"/>
                  <a:pt x="5141427" y="498119"/>
                </a:cubicBezTo>
                <a:cubicBezTo>
                  <a:pt x="5138450" y="494696"/>
                  <a:pt x="5136962" y="488148"/>
                  <a:pt x="5136962" y="478474"/>
                </a:cubicBezTo>
                <a:lnTo>
                  <a:pt x="5136962" y="348994"/>
                </a:lnTo>
                <a:lnTo>
                  <a:pt x="5169109" y="337831"/>
                </a:lnTo>
                <a:lnTo>
                  <a:pt x="5169109" y="443202"/>
                </a:lnTo>
                <a:cubicBezTo>
                  <a:pt x="5169109" y="447071"/>
                  <a:pt x="5170002" y="450569"/>
                  <a:pt x="5171788" y="453694"/>
                </a:cubicBezTo>
                <a:cubicBezTo>
                  <a:pt x="5176252" y="461136"/>
                  <a:pt x="5183694" y="464856"/>
                  <a:pt x="5194112" y="464856"/>
                </a:cubicBezTo>
                <a:cubicBezTo>
                  <a:pt x="5202446" y="464856"/>
                  <a:pt x="5209069" y="462252"/>
                  <a:pt x="5213980" y="457043"/>
                </a:cubicBezTo>
                <a:cubicBezTo>
                  <a:pt x="5217552" y="453173"/>
                  <a:pt x="5219338" y="448560"/>
                  <a:pt x="5219338" y="443202"/>
                </a:cubicBezTo>
                <a:lnTo>
                  <a:pt x="5219338" y="424673"/>
                </a:lnTo>
                <a:cubicBezTo>
                  <a:pt x="5226035" y="430179"/>
                  <a:pt x="5233849" y="435016"/>
                  <a:pt x="5242779" y="439183"/>
                </a:cubicBezTo>
                <a:cubicBezTo>
                  <a:pt x="5252304" y="443499"/>
                  <a:pt x="5260266" y="445657"/>
                  <a:pt x="5266665" y="445657"/>
                </a:cubicBezTo>
                <a:cubicBezTo>
                  <a:pt x="5284971" y="445657"/>
                  <a:pt x="5297771" y="430849"/>
                  <a:pt x="5305063" y="401232"/>
                </a:cubicBezTo>
                <a:cubicBezTo>
                  <a:pt x="5313546" y="367448"/>
                  <a:pt x="5317788" y="332250"/>
                  <a:pt x="5317788" y="295639"/>
                </a:cubicBezTo>
                <a:cubicBezTo>
                  <a:pt x="5317788" y="265724"/>
                  <a:pt x="5306551" y="250767"/>
                  <a:pt x="5284078" y="250767"/>
                </a:cubicBezTo>
                <a:cubicBezTo>
                  <a:pt x="5277976" y="250767"/>
                  <a:pt x="5271205" y="251958"/>
                  <a:pt x="5263763" y="254339"/>
                </a:cubicBezTo>
                <a:lnTo>
                  <a:pt x="5219338" y="269073"/>
                </a:lnTo>
                <a:lnTo>
                  <a:pt x="5219338" y="183125"/>
                </a:lnTo>
                <a:cubicBezTo>
                  <a:pt x="5219338" y="176874"/>
                  <a:pt x="5216957" y="171814"/>
                  <a:pt x="5212194" y="167944"/>
                </a:cubicBezTo>
                <a:cubicBezTo>
                  <a:pt x="5207283" y="163777"/>
                  <a:pt x="5201256" y="161693"/>
                  <a:pt x="5194112" y="161693"/>
                </a:cubicBezTo>
                <a:close/>
                <a:moveTo>
                  <a:pt x="1457038" y="161024"/>
                </a:moveTo>
                <a:cubicBezTo>
                  <a:pt x="1445727" y="161024"/>
                  <a:pt x="1437020" y="167423"/>
                  <a:pt x="1430918" y="180222"/>
                </a:cubicBezTo>
                <a:cubicBezTo>
                  <a:pt x="1421542" y="200463"/>
                  <a:pt x="1414324" y="215569"/>
                  <a:pt x="1409264" y="225541"/>
                </a:cubicBezTo>
                <a:cubicBezTo>
                  <a:pt x="1379349" y="227475"/>
                  <a:pt x="1356802" y="228517"/>
                  <a:pt x="1341622" y="228666"/>
                </a:cubicBezTo>
                <a:cubicBezTo>
                  <a:pt x="1334627" y="228815"/>
                  <a:pt x="1329418" y="229485"/>
                  <a:pt x="1325995" y="230675"/>
                </a:cubicBezTo>
                <a:cubicBezTo>
                  <a:pt x="1315874" y="234098"/>
                  <a:pt x="1310814" y="242209"/>
                  <a:pt x="1310814" y="255009"/>
                </a:cubicBezTo>
                <a:cubicBezTo>
                  <a:pt x="1310814" y="271082"/>
                  <a:pt x="1320339" y="279119"/>
                  <a:pt x="1339389" y="279119"/>
                </a:cubicBezTo>
                <a:cubicBezTo>
                  <a:pt x="1341026" y="279119"/>
                  <a:pt x="1346831" y="278896"/>
                  <a:pt x="1356802" y="278449"/>
                </a:cubicBezTo>
                <a:lnTo>
                  <a:pt x="1379126" y="277333"/>
                </a:lnTo>
                <a:lnTo>
                  <a:pt x="1381805" y="277333"/>
                </a:lnTo>
                <a:lnTo>
                  <a:pt x="1380019" y="280458"/>
                </a:lnTo>
                <a:cubicBezTo>
                  <a:pt x="1371387" y="294746"/>
                  <a:pt x="1364988" y="305015"/>
                  <a:pt x="1360820" y="311266"/>
                </a:cubicBezTo>
                <a:cubicBezTo>
                  <a:pt x="1353974" y="321237"/>
                  <a:pt x="1348616" y="328232"/>
                  <a:pt x="1344747" y="332250"/>
                </a:cubicBezTo>
                <a:cubicBezTo>
                  <a:pt x="1338645" y="338501"/>
                  <a:pt x="1335594" y="344752"/>
                  <a:pt x="1335594" y="351003"/>
                </a:cubicBezTo>
                <a:cubicBezTo>
                  <a:pt x="1335594" y="357551"/>
                  <a:pt x="1338050" y="363653"/>
                  <a:pt x="1342961" y="369309"/>
                </a:cubicBezTo>
                <a:cubicBezTo>
                  <a:pt x="1348170" y="375262"/>
                  <a:pt x="1354421" y="378238"/>
                  <a:pt x="1361713" y="378238"/>
                </a:cubicBezTo>
                <a:cubicBezTo>
                  <a:pt x="1368708" y="378238"/>
                  <a:pt x="1376150" y="375262"/>
                  <a:pt x="1384038" y="369309"/>
                </a:cubicBezTo>
                <a:cubicBezTo>
                  <a:pt x="1398623" y="358295"/>
                  <a:pt x="1414920" y="352789"/>
                  <a:pt x="1432928" y="352789"/>
                </a:cubicBezTo>
                <a:cubicBezTo>
                  <a:pt x="1444239" y="352789"/>
                  <a:pt x="1451531" y="358891"/>
                  <a:pt x="1454805" y="371095"/>
                </a:cubicBezTo>
                <a:lnTo>
                  <a:pt x="1451680" y="372880"/>
                </a:lnTo>
                <a:cubicBezTo>
                  <a:pt x="1425486" y="388507"/>
                  <a:pt x="1407180" y="400563"/>
                  <a:pt x="1396762" y="409046"/>
                </a:cubicBezTo>
                <a:cubicBezTo>
                  <a:pt x="1370569" y="430179"/>
                  <a:pt x="1357472" y="453322"/>
                  <a:pt x="1357472" y="478474"/>
                </a:cubicBezTo>
                <a:cubicBezTo>
                  <a:pt x="1357472" y="501394"/>
                  <a:pt x="1368411" y="518658"/>
                  <a:pt x="1390288" y="530266"/>
                </a:cubicBezTo>
                <a:cubicBezTo>
                  <a:pt x="1407701" y="539642"/>
                  <a:pt x="1432556" y="544330"/>
                  <a:pt x="1464851" y="544330"/>
                </a:cubicBezTo>
                <a:cubicBezTo>
                  <a:pt x="1508756" y="544330"/>
                  <a:pt x="1539265" y="542991"/>
                  <a:pt x="1556381" y="540312"/>
                </a:cubicBezTo>
                <a:cubicBezTo>
                  <a:pt x="1573198" y="537782"/>
                  <a:pt x="1581607" y="529150"/>
                  <a:pt x="1581607" y="514416"/>
                </a:cubicBezTo>
                <a:cubicBezTo>
                  <a:pt x="1581607" y="506230"/>
                  <a:pt x="1579300" y="499682"/>
                  <a:pt x="1574686" y="494771"/>
                </a:cubicBezTo>
                <a:cubicBezTo>
                  <a:pt x="1570222" y="490008"/>
                  <a:pt x="1563896" y="487627"/>
                  <a:pt x="1555711" y="487627"/>
                </a:cubicBezTo>
                <a:cubicBezTo>
                  <a:pt x="1553776" y="487627"/>
                  <a:pt x="1551321" y="487850"/>
                  <a:pt x="1548344" y="488297"/>
                </a:cubicBezTo>
                <a:cubicBezTo>
                  <a:pt x="1521406" y="492017"/>
                  <a:pt x="1490822" y="493878"/>
                  <a:pt x="1456591" y="493878"/>
                </a:cubicBezTo>
                <a:cubicBezTo>
                  <a:pt x="1426528" y="493878"/>
                  <a:pt x="1411496" y="486883"/>
                  <a:pt x="1411496" y="472893"/>
                </a:cubicBezTo>
                <a:cubicBezTo>
                  <a:pt x="1411496" y="458308"/>
                  <a:pt x="1426454" y="441713"/>
                  <a:pt x="1456368" y="423110"/>
                </a:cubicBezTo>
                <a:lnTo>
                  <a:pt x="1456368" y="441862"/>
                </a:lnTo>
                <a:cubicBezTo>
                  <a:pt x="1456368" y="458680"/>
                  <a:pt x="1465149" y="467089"/>
                  <a:pt x="1482711" y="467089"/>
                </a:cubicBezTo>
                <a:cubicBezTo>
                  <a:pt x="1492087" y="467089"/>
                  <a:pt x="1499156" y="463963"/>
                  <a:pt x="1503919" y="457713"/>
                </a:cubicBezTo>
                <a:cubicBezTo>
                  <a:pt x="1507193" y="453545"/>
                  <a:pt x="1508830" y="448262"/>
                  <a:pt x="1508830" y="441862"/>
                </a:cubicBezTo>
                <a:lnTo>
                  <a:pt x="1508830" y="396991"/>
                </a:lnTo>
                <a:cubicBezTo>
                  <a:pt x="1539489" y="383745"/>
                  <a:pt x="1569552" y="372062"/>
                  <a:pt x="1599020" y="361942"/>
                </a:cubicBezTo>
                <a:cubicBezTo>
                  <a:pt x="1604378" y="360007"/>
                  <a:pt x="1607875" y="358593"/>
                  <a:pt x="1609512" y="357700"/>
                </a:cubicBezTo>
                <a:cubicBezTo>
                  <a:pt x="1616507" y="353830"/>
                  <a:pt x="1620005" y="347729"/>
                  <a:pt x="1620005" y="339394"/>
                </a:cubicBezTo>
                <a:cubicBezTo>
                  <a:pt x="1620005" y="332697"/>
                  <a:pt x="1618293" y="326744"/>
                  <a:pt x="1614870" y="321535"/>
                </a:cubicBezTo>
                <a:cubicBezTo>
                  <a:pt x="1610405" y="314540"/>
                  <a:pt x="1603708" y="311042"/>
                  <a:pt x="1594778" y="311042"/>
                </a:cubicBezTo>
                <a:cubicBezTo>
                  <a:pt x="1589867" y="311042"/>
                  <a:pt x="1583839" y="312233"/>
                  <a:pt x="1576696" y="314614"/>
                </a:cubicBezTo>
                <a:cubicBezTo>
                  <a:pt x="1550651" y="323395"/>
                  <a:pt x="1526168" y="333962"/>
                  <a:pt x="1503249" y="346315"/>
                </a:cubicBezTo>
                <a:cubicBezTo>
                  <a:pt x="1494170" y="321609"/>
                  <a:pt x="1477948" y="309256"/>
                  <a:pt x="1454582" y="309256"/>
                </a:cubicBezTo>
                <a:cubicBezTo>
                  <a:pt x="1442378" y="309256"/>
                  <a:pt x="1428760" y="312159"/>
                  <a:pt x="1413729" y="317963"/>
                </a:cubicBezTo>
                <a:lnTo>
                  <a:pt x="1412836" y="316623"/>
                </a:lnTo>
                <a:cubicBezTo>
                  <a:pt x="1418491" y="308438"/>
                  <a:pt x="1425040" y="298392"/>
                  <a:pt x="1432481" y="286486"/>
                </a:cubicBezTo>
                <a:cubicBezTo>
                  <a:pt x="1436499" y="280086"/>
                  <a:pt x="1439550" y="275324"/>
                  <a:pt x="1441634" y="272198"/>
                </a:cubicBezTo>
                <a:cubicBezTo>
                  <a:pt x="1482115" y="267733"/>
                  <a:pt x="1511583" y="263269"/>
                  <a:pt x="1530038" y="258804"/>
                </a:cubicBezTo>
                <a:cubicBezTo>
                  <a:pt x="1545218" y="255083"/>
                  <a:pt x="1552809" y="247195"/>
                  <a:pt x="1552809" y="235140"/>
                </a:cubicBezTo>
                <a:cubicBezTo>
                  <a:pt x="1552809" y="230675"/>
                  <a:pt x="1551841" y="226359"/>
                  <a:pt x="1549907" y="222192"/>
                </a:cubicBezTo>
                <a:cubicBezTo>
                  <a:pt x="1546037" y="213411"/>
                  <a:pt x="1539117" y="209021"/>
                  <a:pt x="1529145" y="209021"/>
                </a:cubicBezTo>
                <a:cubicBezTo>
                  <a:pt x="1526466" y="209021"/>
                  <a:pt x="1523117" y="209542"/>
                  <a:pt x="1519099" y="210583"/>
                </a:cubicBezTo>
                <a:cubicBezTo>
                  <a:pt x="1503323" y="214602"/>
                  <a:pt x="1486803" y="217653"/>
                  <a:pt x="1469539" y="219736"/>
                </a:cubicBezTo>
                <a:lnTo>
                  <a:pt x="1471102" y="216834"/>
                </a:lnTo>
                <a:cubicBezTo>
                  <a:pt x="1480627" y="200463"/>
                  <a:pt x="1485390" y="189450"/>
                  <a:pt x="1485390" y="183794"/>
                </a:cubicBezTo>
                <a:cubicBezTo>
                  <a:pt x="1485390" y="176353"/>
                  <a:pt x="1482190" y="170549"/>
                  <a:pt x="1475790" y="166381"/>
                </a:cubicBezTo>
                <a:cubicBezTo>
                  <a:pt x="1470135" y="162810"/>
                  <a:pt x="1463884" y="161024"/>
                  <a:pt x="1457038" y="161024"/>
                </a:cubicBezTo>
                <a:close/>
                <a:moveTo>
                  <a:pt x="1040468" y="160800"/>
                </a:moveTo>
                <a:cubicBezTo>
                  <a:pt x="1027817" y="160800"/>
                  <a:pt x="1019632" y="167795"/>
                  <a:pt x="1015911" y="181785"/>
                </a:cubicBezTo>
                <a:cubicBezTo>
                  <a:pt x="1012042" y="196519"/>
                  <a:pt x="1007205" y="211476"/>
                  <a:pt x="1001400" y="226657"/>
                </a:cubicBezTo>
                <a:cubicBezTo>
                  <a:pt x="988452" y="260738"/>
                  <a:pt x="976100" y="287230"/>
                  <a:pt x="964342" y="306131"/>
                </a:cubicBezTo>
                <a:cubicBezTo>
                  <a:pt x="957794" y="316549"/>
                  <a:pt x="954520" y="324214"/>
                  <a:pt x="954520" y="329125"/>
                </a:cubicBezTo>
                <a:cubicBezTo>
                  <a:pt x="954520" y="334929"/>
                  <a:pt x="956826" y="339469"/>
                  <a:pt x="961440" y="342743"/>
                </a:cubicBezTo>
                <a:cubicBezTo>
                  <a:pt x="964714" y="345124"/>
                  <a:pt x="968212" y="346315"/>
                  <a:pt x="971933" y="346315"/>
                </a:cubicBezTo>
                <a:cubicBezTo>
                  <a:pt x="984285" y="346315"/>
                  <a:pt x="1000433" y="329348"/>
                  <a:pt x="1020376" y="295415"/>
                </a:cubicBezTo>
                <a:lnTo>
                  <a:pt x="1035780" y="294076"/>
                </a:lnTo>
                <a:cubicBezTo>
                  <a:pt x="1018813" y="344529"/>
                  <a:pt x="996787" y="384563"/>
                  <a:pt x="969700" y="414180"/>
                </a:cubicBezTo>
                <a:cubicBezTo>
                  <a:pt x="963152" y="421324"/>
                  <a:pt x="959356" y="425640"/>
                  <a:pt x="958315" y="427128"/>
                </a:cubicBezTo>
                <a:cubicBezTo>
                  <a:pt x="955338" y="431147"/>
                  <a:pt x="953850" y="435165"/>
                  <a:pt x="953850" y="439183"/>
                </a:cubicBezTo>
                <a:cubicBezTo>
                  <a:pt x="953850" y="442904"/>
                  <a:pt x="955413" y="446327"/>
                  <a:pt x="958538" y="449453"/>
                </a:cubicBezTo>
                <a:cubicBezTo>
                  <a:pt x="961812" y="452727"/>
                  <a:pt x="965682" y="454364"/>
                  <a:pt x="970146" y="454364"/>
                </a:cubicBezTo>
                <a:cubicBezTo>
                  <a:pt x="975207" y="454364"/>
                  <a:pt x="980862" y="451685"/>
                  <a:pt x="987113" y="446327"/>
                </a:cubicBezTo>
                <a:cubicBezTo>
                  <a:pt x="1011818" y="425491"/>
                  <a:pt x="1033845" y="397660"/>
                  <a:pt x="1053193" y="362835"/>
                </a:cubicBezTo>
                <a:cubicBezTo>
                  <a:pt x="1067034" y="338129"/>
                  <a:pt x="1077154" y="313870"/>
                  <a:pt x="1083554" y="290058"/>
                </a:cubicBezTo>
                <a:lnTo>
                  <a:pt x="1098064" y="288941"/>
                </a:lnTo>
                <a:cubicBezTo>
                  <a:pt x="1080056" y="375708"/>
                  <a:pt x="1044709" y="446476"/>
                  <a:pt x="992024" y="501245"/>
                </a:cubicBezTo>
                <a:cubicBezTo>
                  <a:pt x="986220" y="507347"/>
                  <a:pt x="983318" y="513077"/>
                  <a:pt x="983318" y="518434"/>
                </a:cubicBezTo>
                <a:cubicBezTo>
                  <a:pt x="983318" y="522155"/>
                  <a:pt x="984732" y="525727"/>
                  <a:pt x="987559" y="529150"/>
                </a:cubicBezTo>
                <a:cubicBezTo>
                  <a:pt x="990834" y="533317"/>
                  <a:pt x="995001" y="535401"/>
                  <a:pt x="1000061" y="535401"/>
                </a:cubicBezTo>
                <a:cubicBezTo>
                  <a:pt x="1006312" y="535401"/>
                  <a:pt x="1012414" y="532796"/>
                  <a:pt x="1018367" y="527587"/>
                </a:cubicBezTo>
                <a:cubicBezTo>
                  <a:pt x="1059741" y="491571"/>
                  <a:pt x="1091441" y="448336"/>
                  <a:pt x="1113468" y="397884"/>
                </a:cubicBezTo>
                <a:cubicBezTo>
                  <a:pt x="1129244" y="361570"/>
                  <a:pt x="1139513" y="323916"/>
                  <a:pt x="1144275" y="284923"/>
                </a:cubicBezTo>
                <a:lnTo>
                  <a:pt x="1148964" y="284700"/>
                </a:lnTo>
                <a:cubicBezTo>
                  <a:pt x="1150154" y="284551"/>
                  <a:pt x="1150898" y="284477"/>
                  <a:pt x="1151196" y="284477"/>
                </a:cubicBezTo>
                <a:cubicBezTo>
                  <a:pt x="1157298" y="284477"/>
                  <a:pt x="1160349" y="289388"/>
                  <a:pt x="1160349" y="299211"/>
                </a:cubicBezTo>
                <a:cubicBezTo>
                  <a:pt x="1160349" y="350854"/>
                  <a:pt x="1153354" y="403018"/>
                  <a:pt x="1139364" y="455703"/>
                </a:cubicBezTo>
                <a:cubicBezTo>
                  <a:pt x="1133113" y="479516"/>
                  <a:pt x="1127458" y="496185"/>
                  <a:pt x="1122398" y="505710"/>
                </a:cubicBezTo>
                <a:cubicBezTo>
                  <a:pt x="1119570" y="510919"/>
                  <a:pt x="1115775" y="513523"/>
                  <a:pt x="1111012" y="513523"/>
                </a:cubicBezTo>
                <a:cubicBezTo>
                  <a:pt x="1105655" y="513523"/>
                  <a:pt x="1097841" y="511514"/>
                  <a:pt x="1087572" y="507496"/>
                </a:cubicBezTo>
                <a:cubicBezTo>
                  <a:pt x="1082809" y="505561"/>
                  <a:pt x="1078494" y="504593"/>
                  <a:pt x="1074624" y="504593"/>
                </a:cubicBezTo>
                <a:cubicBezTo>
                  <a:pt x="1068969" y="504593"/>
                  <a:pt x="1064578" y="506677"/>
                  <a:pt x="1061453" y="510844"/>
                </a:cubicBezTo>
                <a:cubicBezTo>
                  <a:pt x="1059369" y="513672"/>
                  <a:pt x="1058327" y="516723"/>
                  <a:pt x="1058327" y="519997"/>
                </a:cubicBezTo>
                <a:cubicBezTo>
                  <a:pt x="1058327" y="525950"/>
                  <a:pt x="1061378" y="531531"/>
                  <a:pt x="1067480" y="536740"/>
                </a:cubicBezTo>
                <a:cubicBezTo>
                  <a:pt x="1071350" y="539717"/>
                  <a:pt x="1077303" y="543661"/>
                  <a:pt x="1085339" y="548572"/>
                </a:cubicBezTo>
                <a:cubicBezTo>
                  <a:pt x="1104985" y="560330"/>
                  <a:pt x="1119942" y="566208"/>
                  <a:pt x="1130211" y="566208"/>
                </a:cubicBezTo>
                <a:cubicBezTo>
                  <a:pt x="1144648" y="566208"/>
                  <a:pt x="1155958" y="558841"/>
                  <a:pt x="1164144" y="544107"/>
                </a:cubicBezTo>
                <a:cubicBezTo>
                  <a:pt x="1173520" y="527141"/>
                  <a:pt x="1182375" y="499236"/>
                  <a:pt x="1190710" y="460391"/>
                </a:cubicBezTo>
                <a:cubicBezTo>
                  <a:pt x="1203360" y="400414"/>
                  <a:pt x="1209685" y="342594"/>
                  <a:pt x="1209685" y="286932"/>
                </a:cubicBezTo>
                <a:cubicBezTo>
                  <a:pt x="1209685" y="269966"/>
                  <a:pt x="1206858" y="257687"/>
                  <a:pt x="1201202" y="250097"/>
                </a:cubicBezTo>
                <a:cubicBezTo>
                  <a:pt x="1194356" y="241168"/>
                  <a:pt x="1182599" y="236703"/>
                  <a:pt x="1165930" y="236703"/>
                </a:cubicBezTo>
                <a:cubicBezTo>
                  <a:pt x="1162953" y="236703"/>
                  <a:pt x="1160051" y="236852"/>
                  <a:pt x="1157223" y="237149"/>
                </a:cubicBezTo>
                <a:lnTo>
                  <a:pt x="1046049" y="246525"/>
                </a:lnTo>
                <a:cubicBezTo>
                  <a:pt x="1060039" y="213783"/>
                  <a:pt x="1067034" y="193022"/>
                  <a:pt x="1067034" y="184241"/>
                </a:cubicBezTo>
                <a:cubicBezTo>
                  <a:pt x="1067034" y="175162"/>
                  <a:pt x="1062866" y="168539"/>
                  <a:pt x="1054532" y="164372"/>
                </a:cubicBezTo>
                <a:cubicBezTo>
                  <a:pt x="1049918" y="161991"/>
                  <a:pt x="1045230" y="160800"/>
                  <a:pt x="1040468" y="160800"/>
                </a:cubicBezTo>
                <a:close/>
                <a:moveTo>
                  <a:pt x="634837" y="154773"/>
                </a:moveTo>
                <a:cubicBezTo>
                  <a:pt x="629330" y="154773"/>
                  <a:pt x="624344" y="155963"/>
                  <a:pt x="619880" y="158345"/>
                </a:cubicBezTo>
                <a:cubicBezTo>
                  <a:pt x="613182" y="162065"/>
                  <a:pt x="609834" y="167572"/>
                  <a:pt x="609834" y="174865"/>
                </a:cubicBezTo>
                <a:lnTo>
                  <a:pt x="609834" y="211253"/>
                </a:lnTo>
                <a:lnTo>
                  <a:pt x="528797" y="217950"/>
                </a:lnTo>
                <a:cubicBezTo>
                  <a:pt x="516295" y="218992"/>
                  <a:pt x="510044" y="225838"/>
                  <a:pt x="510044" y="238489"/>
                </a:cubicBezTo>
                <a:cubicBezTo>
                  <a:pt x="510044" y="246674"/>
                  <a:pt x="512277" y="252851"/>
                  <a:pt x="516742" y="257018"/>
                </a:cubicBezTo>
                <a:cubicBezTo>
                  <a:pt x="520165" y="260292"/>
                  <a:pt x="524406" y="261929"/>
                  <a:pt x="529466" y="261929"/>
                </a:cubicBezTo>
                <a:cubicBezTo>
                  <a:pt x="530062" y="261929"/>
                  <a:pt x="531029" y="261855"/>
                  <a:pt x="532369" y="261706"/>
                </a:cubicBezTo>
                <a:lnTo>
                  <a:pt x="609834" y="255232"/>
                </a:lnTo>
                <a:lnTo>
                  <a:pt x="609834" y="284700"/>
                </a:lnTo>
                <a:lnTo>
                  <a:pt x="596662" y="285816"/>
                </a:lnTo>
                <a:cubicBezTo>
                  <a:pt x="592049" y="282542"/>
                  <a:pt x="586617" y="280905"/>
                  <a:pt x="580366" y="280905"/>
                </a:cubicBezTo>
                <a:cubicBezTo>
                  <a:pt x="575008" y="280905"/>
                  <a:pt x="570171" y="282170"/>
                  <a:pt x="565855" y="284700"/>
                </a:cubicBezTo>
                <a:cubicBezTo>
                  <a:pt x="559753" y="288272"/>
                  <a:pt x="556702" y="293406"/>
                  <a:pt x="556702" y="300104"/>
                </a:cubicBezTo>
                <a:lnTo>
                  <a:pt x="556702" y="476242"/>
                </a:lnTo>
                <a:cubicBezTo>
                  <a:pt x="556702" y="479516"/>
                  <a:pt x="557446" y="482418"/>
                  <a:pt x="558934" y="484948"/>
                </a:cubicBezTo>
                <a:cubicBezTo>
                  <a:pt x="563102" y="491943"/>
                  <a:pt x="570245" y="495440"/>
                  <a:pt x="580366" y="495440"/>
                </a:cubicBezTo>
                <a:cubicBezTo>
                  <a:pt x="592718" y="495440"/>
                  <a:pt x="600457" y="490678"/>
                  <a:pt x="603583" y="481153"/>
                </a:cubicBezTo>
                <a:lnTo>
                  <a:pt x="679485" y="476911"/>
                </a:lnTo>
                <a:cubicBezTo>
                  <a:pt x="681718" y="487329"/>
                  <a:pt x="689531" y="492538"/>
                  <a:pt x="702926" y="492538"/>
                </a:cubicBezTo>
                <a:cubicBezTo>
                  <a:pt x="711855" y="492538"/>
                  <a:pt x="718478" y="489859"/>
                  <a:pt x="722794" y="484502"/>
                </a:cubicBezTo>
                <a:cubicBezTo>
                  <a:pt x="725473" y="481376"/>
                  <a:pt x="726812" y="477655"/>
                  <a:pt x="726812" y="473339"/>
                </a:cubicBezTo>
                <a:lnTo>
                  <a:pt x="726812" y="308363"/>
                </a:lnTo>
                <a:cubicBezTo>
                  <a:pt x="726812" y="287825"/>
                  <a:pt x="717139" y="277556"/>
                  <a:pt x="697791" y="277556"/>
                </a:cubicBezTo>
                <a:cubicBezTo>
                  <a:pt x="696005" y="277556"/>
                  <a:pt x="694219" y="277630"/>
                  <a:pt x="692433" y="277779"/>
                </a:cubicBezTo>
                <a:lnTo>
                  <a:pt x="660510" y="280458"/>
                </a:lnTo>
                <a:lnTo>
                  <a:pt x="660510" y="250990"/>
                </a:lnTo>
                <a:lnTo>
                  <a:pt x="732840" y="244739"/>
                </a:lnTo>
                <a:cubicBezTo>
                  <a:pt x="745342" y="243698"/>
                  <a:pt x="751592" y="236107"/>
                  <a:pt x="751592" y="221969"/>
                </a:cubicBezTo>
                <a:cubicBezTo>
                  <a:pt x="751592" y="216909"/>
                  <a:pt x="750402" y="212667"/>
                  <a:pt x="748021" y="209244"/>
                </a:cubicBezTo>
                <a:cubicBezTo>
                  <a:pt x="743853" y="203440"/>
                  <a:pt x="738198" y="200761"/>
                  <a:pt x="731054" y="201207"/>
                </a:cubicBezTo>
                <a:cubicBezTo>
                  <a:pt x="730608" y="201207"/>
                  <a:pt x="729640" y="201282"/>
                  <a:pt x="728152" y="201430"/>
                </a:cubicBezTo>
                <a:lnTo>
                  <a:pt x="660510" y="207012"/>
                </a:lnTo>
                <a:lnTo>
                  <a:pt x="660510" y="174865"/>
                </a:lnTo>
                <a:cubicBezTo>
                  <a:pt x="660510" y="168912"/>
                  <a:pt x="658128" y="164075"/>
                  <a:pt x="653366" y="160354"/>
                </a:cubicBezTo>
                <a:cubicBezTo>
                  <a:pt x="648306" y="156633"/>
                  <a:pt x="642129" y="154773"/>
                  <a:pt x="634837" y="154773"/>
                </a:cubicBezTo>
                <a:close/>
                <a:moveTo>
                  <a:pt x="4727759" y="153433"/>
                </a:moveTo>
                <a:cubicBezTo>
                  <a:pt x="4721806" y="153433"/>
                  <a:pt x="4716374" y="154996"/>
                  <a:pt x="4711462" y="158121"/>
                </a:cubicBezTo>
                <a:cubicBezTo>
                  <a:pt x="4704616" y="162437"/>
                  <a:pt x="4701193" y="168465"/>
                  <a:pt x="4701193" y="176204"/>
                </a:cubicBezTo>
                <a:lnTo>
                  <a:pt x="4701193" y="217281"/>
                </a:lnTo>
                <a:lnTo>
                  <a:pt x="4627747" y="222862"/>
                </a:lnTo>
                <a:cubicBezTo>
                  <a:pt x="4615096" y="223904"/>
                  <a:pt x="4608771" y="231271"/>
                  <a:pt x="4608771" y="244963"/>
                </a:cubicBezTo>
                <a:cubicBezTo>
                  <a:pt x="4608771" y="251511"/>
                  <a:pt x="4610408" y="256795"/>
                  <a:pt x="4613682" y="260813"/>
                </a:cubicBezTo>
                <a:cubicBezTo>
                  <a:pt x="4617403" y="265427"/>
                  <a:pt x="4622463" y="267733"/>
                  <a:pt x="4628863" y="267733"/>
                </a:cubicBezTo>
                <a:cubicBezTo>
                  <a:pt x="4630202" y="267733"/>
                  <a:pt x="4631021" y="267733"/>
                  <a:pt x="4631318" y="267733"/>
                </a:cubicBezTo>
                <a:lnTo>
                  <a:pt x="4645829" y="266617"/>
                </a:lnTo>
                <a:cubicBezTo>
                  <a:pt x="4650889" y="282691"/>
                  <a:pt x="4656843" y="303750"/>
                  <a:pt x="4663689" y="329795"/>
                </a:cubicBezTo>
                <a:lnTo>
                  <a:pt x="4610780" y="333590"/>
                </a:lnTo>
                <a:cubicBezTo>
                  <a:pt x="4597386" y="334483"/>
                  <a:pt x="4590688" y="342296"/>
                  <a:pt x="4590688" y="357030"/>
                </a:cubicBezTo>
                <a:cubicBezTo>
                  <a:pt x="4590688" y="361793"/>
                  <a:pt x="4591730" y="365811"/>
                  <a:pt x="4593814" y="369085"/>
                </a:cubicBezTo>
                <a:cubicBezTo>
                  <a:pt x="4597683" y="375485"/>
                  <a:pt x="4603339" y="378462"/>
                  <a:pt x="4610780" y="378015"/>
                </a:cubicBezTo>
                <a:lnTo>
                  <a:pt x="4612566" y="377792"/>
                </a:lnTo>
                <a:lnTo>
                  <a:pt x="4857686" y="361942"/>
                </a:lnTo>
                <a:cubicBezTo>
                  <a:pt x="4870783" y="361049"/>
                  <a:pt x="4877331" y="353310"/>
                  <a:pt x="4877331" y="338724"/>
                </a:cubicBezTo>
                <a:cubicBezTo>
                  <a:pt x="4877331" y="330688"/>
                  <a:pt x="4874652" y="324660"/>
                  <a:pt x="4869295" y="320642"/>
                </a:cubicBezTo>
                <a:cubicBezTo>
                  <a:pt x="4865425" y="317516"/>
                  <a:pt x="4860663" y="316177"/>
                  <a:pt x="4855007" y="316623"/>
                </a:cubicBezTo>
                <a:lnTo>
                  <a:pt x="4798080" y="320642"/>
                </a:lnTo>
                <a:cubicBezTo>
                  <a:pt x="4806117" y="297127"/>
                  <a:pt x="4812070" y="275919"/>
                  <a:pt x="4815940" y="257018"/>
                </a:cubicBezTo>
                <a:lnTo>
                  <a:pt x="4816386" y="254339"/>
                </a:lnTo>
                <a:lnTo>
                  <a:pt x="4833353" y="252999"/>
                </a:lnTo>
                <a:cubicBezTo>
                  <a:pt x="4846003" y="252106"/>
                  <a:pt x="4852328" y="244814"/>
                  <a:pt x="4852328" y="231122"/>
                </a:cubicBezTo>
                <a:cubicBezTo>
                  <a:pt x="4852328" y="224127"/>
                  <a:pt x="4850691" y="218620"/>
                  <a:pt x="4847417" y="214602"/>
                </a:cubicBezTo>
                <a:cubicBezTo>
                  <a:pt x="4843399" y="209690"/>
                  <a:pt x="4837966" y="207384"/>
                  <a:pt x="4831120" y="207681"/>
                </a:cubicBezTo>
                <a:cubicBezTo>
                  <a:pt x="4830823" y="207681"/>
                  <a:pt x="4830227" y="207756"/>
                  <a:pt x="4829334" y="207904"/>
                </a:cubicBezTo>
                <a:lnTo>
                  <a:pt x="4753878" y="213486"/>
                </a:lnTo>
                <a:lnTo>
                  <a:pt x="4753878" y="176204"/>
                </a:lnTo>
                <a:cubicBezTo>
                  <a:pt x="4753878" y="169656"/>
                  <a:pt x="4751423" y="164298"/>
                  <a:pt x="4746511" y="160131"/>
                </a:cubicBezTo>
                <a:cubicBezTo>
                  <a:pt x="4741451" y="155666"/>
                  <a:pt x="4735201" y="153433"/>
                  <a:pt x="4727759" y="153433"/>
                </a:cubicBezTo>
                <a:close/>
                <a:moveTo>
                  <a:pt x="903844" y="153433"/>
                </a:moveTo>
                <a:cubicBezTo>
                  <a:pt x="895509" y="153433"/>
                  <a:pt x="888961" y="155889"/>
                  <a:pt x="884198" y="160800"/>
                </a:cubicBezTo>
                <a:cubicBezTo>
                  <a:pt x="881073" y="164223"/>
                  <a:pt x="879510" y="168465"/>
                  <a:pt x="879510" y="173525"/>
                </a:cubicBezTo>
                <a:lnTo>
                  <a:pt x="879510" y="254116"/>
                </a:lnTo>
                <a:lnTo>
                  <a:pt x="859865" y="256571"/>
                </a:lnTo>
                <a:cubicBezTo>
                  <a:pt x="862841" y="238563"/>
                  <a:pt x="864330" y="227252"/>
                  <a:pt x="864330" y="222638"/>
                </a:cubicBezTo>
                <a:cubicBezTo>
                  <a:pt x="864330" y="206565"/>
                  <a:pt x="856293" y="198528"/>
                  <a:pt x="840220" y="198528"/>
                </a:cubicBezTo>
                <a:cubicBezTo>
                  <a:pt x="826230" y="198528"/>
                  <a:pt x="818416" y="206491"/>
                  <a:pt x="816779" y="222415"/>
                </a:cubicBezTo>
                <a:cubicBezTo>
                  <a:pt x="813058" y="258432"/>
                  <a:pt x="807031" y="292811"/>
                  <a:pt x="798697" y="325553"/>
                </a:cubicBezTo>
                <a:cubicBezTo>
                  <a:pt x="796613" y="333739"/>
                  <a:pt x="795571" y="339022"/>
                  <a:pt x="795571" y="341403"/>
                </a:cubicBezTo>
                <a:cubicBezTo>
                  <a:pt x="795571" y="349887"/>
                  <a:pt x="798994" y="355542"/>
                  <a:pt x="805840" y="358370"/>
                </a:cubicBezTo>
                <a:cubicBezTo>
                  <a:pt x="809115" y="359858"/>
                  <a:pt x="812314" y="360602"/>
                  <a:pt x="815440" y="360602"/>
                </a:cubicBezTo>
                <a:cubicBezTo>
                  <a:pt x="822286" y="360602"/>
                  <a:pt x="828016" y="356435"/>
                  <a:pt x="832629" y="348101"/>
                </a:cubicBezTo>
                <a:cubicBezTo>
                  <a:pt x="837094" y="339766"/>
                  <a:pt x="841261" y="329125"/>
                  <a:pt x="845131" y="316177"/>
                </a:cubicBezTo>
                <a:cubicBezTo>
                  <a:pt x="846619" y="311414"/>
                  <a:pt x="847735" y="307843"/>
                  <a:pt x="848479" y="305461"/>
                </a:cubicBezTo>
                <a:lnTo>
                  <a:pt x="877724" y="301889"/>
                </a:lnTo>
                <a:lnTo>
                  <a:pt x="877724" y="382703"/>
                </a:lnTo>
                <a:cubicBezTo>
                  <a:pt x="858674" y="390145"/>
                  <a:pt x="841633" y="396172"/>
                  <a:pt x="826602" y="400786"/>
                </a:cubicBezTo>
                <a:cubicBezTo>
                  <a:pt x="817375" y="403613"/>
                  <a:pt x="811496" y="405846"/>
                  <a:pt x="808966" y="407483"/>
                </a:cubicBezTo>
                <a:cubicBezTo>
                  <a:pt x="801673" y="412246"/>
                  <a:pt x="798027" y="418868"/>
                  <a:pt x="798027" y="427352"/>
                </a:cubicBezTo>
                <a:cubicBezTo>
                  <a:pt x="798027" y="431370"/>
                  <a:pt x="798845" y="435388"/>
                  <a:pt x="800483" y="439407"/>
                </a:cubicBezTo>
                <a:cubicBezTo>
                  <a:pt x="804947" y="450420"/>
                  <a:pt x="812612" y="455927"/>
                  <a:pt x="823476" y="455927"/>
                </a:cubicBezTo>
                <a:cubicBezTo>
                  <a:pt x="829578" y="455927"/>
                  <a:pt x="847661" y="449006"/>
                  <a:pt x="877724" y="435165"/>
                </a:cubicBezTo>
                <a:lnTo>
                  <a:pt x="877724" y="549242"/>
                </a:lnTo>
                <a:cubicBezTo>
                  <a:pt x="877724" y="553409"/>
                  <a:pt x="878617" y="556906"/>
                  <a:pt x="880403" y="559734"/>
                </a:cubicBezTo>
                <a:cubicBezTo>
                  <a:pt x="884719" y="566878"/>
                  <a:pt x="891863" y="570450"/>
                  <a:pt x="901834" y="570450"/>
                </a:cubicBezTo>
                <a:cubicBezTo>
                  <a:pt x="910467" y="570450"/>
                  <a:pt x="917238" y="567845"/>
                  <a:pt x="922149" y="562636"/>
                </a:cubicBezTo>
                <a:cubicBezTo>
                  <a:pt x="925424" y="559064"/>
                  <a:pt x="927061" y="554600"/>
                  <a:pt x="927061" y="549242"/>
                </a:cubicBezTo>
                <a:lnTo>
                  <a:pt x="927061" y="410162"/>
                </a:lnTo>
                <a:cubicBezTo>
                  <a:pt x="944325" y="400339"/>
                  <a:pt x="956529" y="392972"/>
                  <a:pt x="963673" y="388061"/>
                </a:cubicBezTo>
                <a:cubicBezTo>
                  <a:pt x="972156" y="382108"/>
                  <a:pt x="976397" y="375559"/>
                  <a:pt x="976397" y="368416"/>
                </a:cubicBezTo>
                <a:cubicBezTo>
                  <a:pt x="976397" y="364546"/>
                  <a:pt x="975207" y="360974"/>
                  <a:pt x="972825" y="357700"/>
                </a:cubicBezTo>
                <a:cubicBezTo>
                  <a:pt x="969254" y="352640"/>
                  <a:pt x="964491" y="350110"/>
                  <a:pt x="958538" y="350110"/>
                </a:cubicBezTo>
                <a:cubicBezTo>
                  <a:pt x="953329" y="350110"/>
                  <a:pt x="947748" y="351598"/>
                  <a:pt x="941795" y="354575"/>
                </a:cubicBezTo>
                <a:cubicBezTo>
                  <a:pt x="934056" y="358444"/>
                  <a:pt x="929144" y="360825"/>
                  <a:pt x="927061" y="361718"/>
                </a:cubicBezTo>
                <a:lnTo>
                  <a:pt x="927061" y="296085"/>
                </a:lnTo>
                <a:lnTo>
                  <a:pt x="953180" y="292960"/>
                </a:lnTo>
                <a:cubicBezTo>
                  <a:pt x="965979" y="291323"/>
                  <a:pt x="972379" y="283435"/>
                  <a:pt x="972379" y="269296"/>
                </a:cubicBezTo>
                <a:cubicBezTo>
                  <a:pt x="972379" y="265575"/>
                  <a:pt x="971858" y="262301"/>
                  <a:pt x="970816" y="259473"/>
                </a:cubicBezTo>
                <a:cubicBezTo>
                  <a:pt x="967244" y="249948"/>
                  <a:pt x="960398" y="245186"/>
                  <a:pt x="950278" y="245186"/>
                </a:cubicBezTo>
                <a:cubicBezTo>
                  <a:pt x="949385" y="245186"/>
                  <a:pt x="948641" y="245260"/>
                  <a:pt x="948046" y="245409"/>
                </a:cubicBezTo>
                <a:lnTo>
                  <a:pt x="927061" y="248088"/>
                </a:lnTo>
                <a:lnTo>
                  <a:pt x="927061" y="173525"/>
                </a:lnTo>
                <a:cubicBezTo>
                  <a:pt x="927061" y="169507"/>
                  <a:pt x="926093" y="166009"/>
                  <a:pt x="924159" y="163033"/>
                </a:cubicBezTo>
                <a:cubicBezTo>
                  <a:pt x="919992" y="156633"/>
                  <a:pt x="913220" y="153433"/>
                  <a:pt x="903844" y="153433"/>
                </a:cubicBezTo>
                <a:close/>
                <a:moveTo>
                  <a:pt x="1918480" y="149638"/>
                </a:moveTo>
                <a:cubicBezTo>
                  <a:pt x="1899132" y="149638"/>
                  <a:pt x="1889458" y="157154"/>
                  <a:pt x="1889458" y="172186"/>
                </a:cubicBezTo>
                <a:lnTo>
                  <a:pt x="1889458" y="202323"/>
                </a:lnTo>
                <a:lnTo>
                  <a:pt x="1751494" y="210137"/>
                </a:lnTo>
                <a:cubicBezTo>
                  <a:pt x="1738993" y="210881"/>
                  <a:pt x="1732742" y="218248"/>
                  <a:pt x="1732742" y="232238"/>
                </a:cubicBezTo>
                <a:cubicBezTo>
                  <a:pt x="1732742" y="238935"/>
                  <a:pt x="1734974" y="244219"/>
                  <a:pt x="1739439" y="248088"/>
                </a:cubicBezTo>
                <a:cubicBezTo>
                  <a:pt x="1743309" y="251213"/>
                  <a:pt x="1747476" y="252627"/>
                  <a:pt x="1751941" y="252330"/>
                </a:cubicBezTo>
                <a:lnTo>
                  <a:pt x="1754173" y="252106"/>
                </a:lnTo>
                <a:lnTo>
                  <a:pt x="1836326" y="247642"/>
                </a:lnTo>
                <a:cubicBezTo>
                  <a:pt x="1821592" y="261780"/>
                  <a:pt x="1806933" y="274654"/>
                  <a:pt x="1792348" y="286262"/>
                </a:cubicBezTo>
                <a:cubicBezTo>
                  <a:pt x="1787436" y="290281"/>
                  <a:pt x="1784162" y="293034"/>
                  <a:pt x="1782525" y="294522"/>
                </a:cubicBezTo>
                <a:cubicBezTo>
                  <a:pt x="1777763" y="298987"/>
                  <a:pt x="1775381" y="303675"/>
                  <a:pt x="1775381" y="308587"/>
                </a:cubicBezTo>
                <a:cubicBezTo>
                  <a:pt x="1775381" y="312307"/>
                  <a:pt x="1777019" y="317368"/>
                  <a:pt x="1780292" y="323767"/>
                </a:cubicBezTo>
                <a:cubicBezTo>
                  <a:pt x="1784460" y="331804"/>
                  <a:pt x="1791678" y="335822"/>
                  <a:pt x="1801947" y="335822"/>
                </a:cubicBezTo>
                <a:cubicBezTo>
                  <a:pt x="1810430" y="335822"/>
                  <a:pt x="1839675" y="332697"/>
                  <a:pt x="1889681" y="326446"/>
                </a:cubicBezTo>
                <a:cubicBezTo>
                  <a:pt x="1948915" y="319154"/>
                  <a:pt x="1991480" y="313349"/>
                  <a:pt x="2017376" y="309033"/>
                </a:cubicBezTo>
                <a:cubicBezTo>
                  <a:pt x="2022287" y="314242"/>
                  <a:pt x="2026008" y="318261"/>
                  <a:pt x="2028538" y="321088"/>
                </a:cubicBezTo>
                <a:cubicBezTo>
                  <a:pt x="2037319" y="330613"/>
                  <a:pt x="2045728" y="335376"/>
                  <a:pt x="2053764" y="335376"/>
                </a:cubicBezTo>
                <a:cubicBezTo>
                  <a:pt x="2060908" y="335376"/>
                  <a:pt x="2067010" y="332846"/>
                  <a:pt x="2072070" y="327786"/>
                </a:cubicBezTo>
                <a:cubicBezTo>
                  <a:pt x="2076981" y="322874"/>
                  <a:pt x="2079437" y="317442"/>
                  <a:pt x="2079437" y="311489"/>
                </a:cubicBezTo>
                <a:cubicBezTo>
                  <a:pt x="2079437" y="304047"/>
                  <a:pt x="2075940" y="296904"/>
                  <a:pt x="2068945" y="290058"/>
                </a:cubicBezTo>
                <a:cubicBezTo>
                  <a:pt x="2058824" y="280533"/>
                  <a:pt x="2046695" y="270933"/>
                  <a:pt x="2032556" y="261259"/>
                </a:cubicBezTo>
                <a:cubicBezTo>
                  <a:pt x="2013953" y="248609"/>
                  <a:pt x="2000409" y="241242"/>
                  <a:pt x="1991926" y="239158"/>
                </a:cubicBezTo>
                <a:lnTo>
                  <a:pt x="2087474" y="233801"/>
                </a:lnTo>
                <a:cubicBezTo>
                  <a:pt x="2091046" y="233652"/>
                  <a:pt x="2094171" y="232684"/>
                  <a:pt x="2096850" y="230898"/>
                </a:cubicBezTo>
                <a:cubicBezTo>
                  <a:pt x="2102654" y="227327"/>
                  <a:pt x="2105556" y="221448"/>
                  <a:pt x="2105556" y="213262"/>
                </a:cubicBezTo>
                <a:cubicBezTo>
                  <a:pt x="2105556" y="203291"/>
                  <a:pt x="2101538" y="196594"/>
                  <a:pt x="2093502" y="193171"/>
                </a:cubicBezTo>
                <a:cubicBezTo>
                  <a:pt x="2090376" y="191682"/>
                  <a:pt x="2087027" y="191087"/>
                  <a:pt x="2083455" y="191385"/>
                </a:cubicBezTo>
                <a:lnTo>
                  <a:pt x="1946608" y="198975"/>
                </a:lnTo>
                <a:lnTo>
                  <a:pt x="1946608" y="172186"/>
                </a:lnTo>
                <a:cubicBezTo>
                  <a:pt x="1946608" y="165488"/>
                  <a:pt x="1944227" y="160131"/>
                  <a:pt x="1939464" y="156112"/>
                </a:cubicBezTo>
                <a:cubicBezTo>
                  <a:pt x="1934255" y="151796"/>
                  <a:pt x="1927260" y="149638"/>
                  <a:pt x="1918480" y="149638"/>
                </a:cubicBezTo>
                <a:close/>
                <a:moveTo>
                  <a:pt x="131326" y="0"/>
                </a:moveTo>
                <a:lnTo>
                  <a:pt x="9012674" y="0"/>
                </a:lnTo>
                <a:cubicBezTo>
                  <a:pt x="9085203" y="0"/>
                  <a:pt x="9144000" y="58797"/>
                  <a:pt x="9144000" y="131326"/>
                </a:cubicBezTo>
                <a:lnTo>
                  <a:pt x="9144000" y="656614"/>
                </a:lnTo>
                <a:cubicBezTo>
                  <a:pt x="9144000" y="729143"/>
                  <a:pt x="9085203" y="787940"/>
                  <a:pt x="9012674" y="787940"/>
                </a:cubicBezTo>
                <a:lnTo>
                  <a:pt x="131326" y="787940"/>
                </a:lnTo>
                <a:cubicBezTo>
                  <a:pt x="58797" y="787940"/>
                  <a:pt x="0" y="729143"/>
                  <a:pt x="0" y="656614"/>
                </a:cubicBezTo>
                <a:lnTo>
                  <a:pt x="0" y="131326"/>
                </a:lnTo>
                <a:cubicBezTo>
                  <a:pt x="0" y="58797"/>
                  <a:pt x="58797" y="0"/>
                  <a:pt x="131326" y="0"/>
                </a:cubicBezTo>
                <a:close/>
              </a:path>
            </a:pathLst>
          </a:cu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5" name="コンテンツ プレースホルダー 2">
            <a:extLst>
              <a:ext uri="{FF2B5EF4-FFF2-40B4-BE49-F238E27FC236}">
                <a16:creationId xmlns:a16="http://schemas.microsoft.com/office/drawing/2014/main" id="{865DF704-982C-6FAB-0D33-55E53AA82B32}"/>
              </a:ext>
            </a:extLst>
          </p:cNvPr>
          <p:cNvSpPr>
            <a:spLocks noGrp="1"/>
          </p:cNvSpPr>
          <p:nvPr>
            <p:ph idx="1"/>
          </p:nvPr>
        </p:nvSpPr>
        <p:spPr>
          <a:xfrm>
            <a:off x="96365" y="991355"/>
            <a:ext cx="4721871" cy="4552547"/>
          </a:xfrm>
        </p:spPr>
        <p:txBody>
          <a:bodyPr rtlCol="0"/>
          <a:lstStyle/>
          <a:p>
            <a:pPr marL="34290" indent="0" rtl="0">
              <a:buNone/>
            </a:pPr>
            <a:r>
              <a:rPr lang="ja-JP" altLang="en-US" dirty="0">
                <a:latin typeface="UD デジタル 教科書体 N-B" panose="02020700000000000000" pitchFamily="17" charset="-128"/>
                <a:ea typeface="UD デジタル 教科書体 N-B" panose="02020700000000000000" pitchFamily="17" charset="-128"/>
              </a:rPr>
              <a:t>植物を育てる為の培地には露地と呼ばれる田や畑の他に工場内で直接植物に水、光、栄養を与えて水耕栽培をする植物工場などがあります。</a:t>
            </a:r>
            <a:endParaRPr lang="en-US" altLang="ja-JP" dirty="0">
              <a:latin typeface="UD デジタル 教科書体 N-B" panose="02020700000000000000" pitchFamily="17" charset="-128"/>
              <a:ea typeface="UD デジタル 教科書体 N-B" panose="02020700000000000000" pitchFamily="17" charset="-128"/>
            </a:endParaRPr>
          </a:p>
          <a:p>
            <a:pPr marL="34290" indent="0" rtl="0">
              <a:buNone/>
            </a:pPr>
            <a:r>
              <a:rPr lang="ja-JP" altLang="en-US" dirty="0">
                <a:latin typeface="UD デジタル 教科書体 N-B" panose="02020700000000000000" pitchFamily="17" charset="-128"/>
                <a:ea typeface="UD デジタル 教科書体 N-B" panose="02020700000000000000" pitchFamily="17" charset="-128"/>
              </a:rPr>
              <a:t>工場栽培では天候不順などの影響を受けずに徹底した品質管理が行え、年間を通し安定的な収量、一定の品質の作物を生産出来ます。一方でまだ栽培品種が限られることや、停電リスク、運用コストの高騰が課題になります。</a:t>
            </a:r>
            <a:endParaRPr lang="en-US" altLang="ja-JP" dirty="0">
              <a:latin typeface="UD デジタル 教科書体 N-B" panose="02020700000000000000" pitchFamily="17" charset="-128"/>
              <a:ea typeface="UD デジタル 教科書体 N-B" panose="02020700000000000000" pitchFamily="17" charset="-128"/>
            </a:endParaRPr>
          </a:p>
          <a:p>
            <a:pPr marL="34290" indent="0" rtl="0">
              <a:buNone/>
            </a:pPr>
            <a:r>
              <a:rPr lang="ja-JP" altLang="en-US" dirty="0">
                <a:latin typeface="UD デジタル 教科書体 N-B" panose="02020700000000000000" pitchFamily="17" charset="-128"/>
                <a:ea typeface="UD デジタル 教科書体 N-B" panose="02020700000000000000" pitchFamily="17" charset="-128"/>
              </a:rPr>
              <a:t>田や畑で行う露地栽培やハウス栽培では、継続して化成肥料の多用施肥による土壌環境の悪化が近年多く現れ、土壌環境の改善が必須課題となっています。</a:t>
            </a:r>
            <a:endParaRPr lang="en-US" altLang="ja-JP" dirty="0">
              <a:latin typeface="UD デジタル 教科書体 N-B" panose="02020700000000000000" pitchFamily="17" charset="-128"/>
              <a:ea typeface="UD デジタル 教科書体 N-B" panose="02020700000000000000" pitchFamily="17" charset="-128"/>
            </a:endParaRPr>
          </a:p>
        </p:txBody>
      </p:sp>
      <p:pic>
        <p:nvPicPr>
          <p:cNvPr id="24" name="図 23" descr="グラフィカル ユーザー インターフェイス が含まれている画像&#10;&#10;AI 生成コンテンツは誤りを含む可能性があります。">
            <a:extLst>
              <a:ext uri="{FF2B5EF4-FFF2-40B4-BE49-F238E27FC236}">
                <a16:creationId xmlns:a16="http://schemas.microsoft.com/office/drawing/2014/main" id="{655CA8DD-4920-28CA-EB93-81536B82E74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9084" r="50898" b="21882"/>
          <a:stretch>
            <a:fillRect/>
          </a:stretch>
        </p:blipFill>
        <p:spPr>
          <a:xfrm>
            <a:off x="4958116" y="3932701"/>
            <a:ext cx="1371480" cy="1375063"/>
          </a:xfrm>
          <a:prstGeom prst="rect">
            <a:avLst/>
          </a:prstGeom>
        </p:spPr>
      </p:pic>
      <p:pic>
        <p:nvPicPr>
          <p:cNvPr id="25" name="図 24" descr="グラフィカル ユーザー インターフェイス が含まれている画像&#10;&#10;AI 生成コンテンツは誤りを含む可能性があります。">
            <a:extLst>
              <a:ext uri="{FF2B5EF4-FFF2-40B4-BE49-F238E27FC236}">
                <a16:creationId xmlns:a16="http://schemas.microsoft.com/office/drawing/2014/main" id="{184E658C-A2FE-3397-CF39-E04C24092EA7}"/>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0141" t="8725" r="-3535" b="22241"/>
          <a:stretch>
            <a:fillRect/>
          </a:stretch>
        </p:blipFill>
        <p:spPr>
          <a:xfrm>
            <a:off x="4898188" y="1271155"/>
            <a:ext cx="1491337" cy="1375063"/>
          </a:xfrm>
          <a:prstGeom prst="rect">
            <a:avLst/>
          </a:prstGeom>
        </p:spPr>
      </p:pic>
      <p:sp>
        <p:nvSpPr>
          <p:cNvPr id="26" name="四角形: 角を丸くする 25">
            <a:extLst>
              <a:ext uri="{FF2B5EF4-FFF2-40B4-BE49-F238E27FC236}">
                <a16:creationId xmlns:a16="http://schemas.microsoft.com/office/drawing/2014/main" id="{2E86C4A6-6205-5A49-EC86-9F45F45B525C}"/>
              </a:ext>
            </a:extLst>
          </p:cNvPr>
          <p:cNvSpPr/>
          <p:nvPr/>
        </p:nvSpPr>
        <p:spPr>
          <a:xfrm>
            <a:off x="6409548" y="1241371"/>
            <a:ext cx="2576554" cy="2388308"/>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5D1426AE-7755-1D9D-5357-7DA097FD9529}"/>
              </a:ext>
            </a:extLst>
          </p:cNvPr>
          <p:cNvSpPr txBox="1"/>
          <p:nvPr/>
        </p:nvSpPr>
        <p:spPr>
          <a:xfrm>
            <a:off x="6621525" y="1047863"/>
            <a:ext cx="922276" cy="307777"/>
          </a:xfrm>
          <a:prstGeom prst="rect">
            <a:avLst/>
          </a:prstGeom>
          <a:solidFill>
            <a:schemeClr val="bg2"/>
          </a:solidFill>
        </p:spPr>
        <p:txBody>
          <a:bodyPr wrap="square" rtlCol="0">
            <a:spAutoFit/>
          </a:bodyPr>
          <a:lstStyle/>
          <a:p>
            <a:r>
              <a:rPr kumimoji="1" lang="ja-JP" altLang="en-US" sz="1400" dirty="0">
                <a:latin typeface="UD デジタル 教科書体 N-B" panose="02020700000000000000" pitchFamily="17" charset="-128"/>
                <a:ea typeface="UD デジタル 教科書体 N-B" panose="02020700000000000000" pitchFamily="17" charset="-128"/>
              </a:rPr>
              <a:t>慣行栽培</a:t>
            </a:r>
          </a:p>
        </p:txBody>
      </p:sp>
      <p:sp>
        <p:nvSpPr>
          <p:cNvPr id="28" name="テキスト ボックス 27">
            <a:extLst>
              <a:ext uri="{FF2B5EF4-FFF2-40B4-BE49-F238E27FC236}">
                <a16:creationId xmlns:a16="http://schemas.microsoft.com/office/drawing/2014/main" id="{4CA22C10-553F-63F6-FA10-153F7C43BCEC}"/>
              </a:ext>
            </a:extLst>
          </p:cNvPr>
          <p:cNvSpPr txBox="1"/>
          <p:nvPr/>
        </p:nvSpPr>
        <p:spPr>
          <a:xfrm>
            <a:off x="6361292" y="1355640"/>
            <a:ext cx="2673066" cy="2123658"/>
          </a:xfrm>
          <a:prstGeom prst="rect">
            <a:avLst/>
          </a:prstGeom>
          <a:noFill/>
        </p:spPr>
        <p:txBody>
          <a:bodyPr wrap="square" rtlCol="0">
            <a:spAutoFit/>
          </a:bodyPr>
          <a:lstStyle/>
          <a:p>
            <a:r>
              <a:rPr kumimoji="1" lang="ja-JP" altLang="en-US" sz="1200" dirty="0">
                <a:latin typeface="UD デジタル 教科書体 N-B" panose="02020700000000000000" pitchFamily="17" charset="-128"/>
                <a:ea typeface="UD デジタル 教科書体 N-B" panose="02020700000000000000" pitchFamily="17" charset="-128"/>
              </a:rPr>
              <a:t>慣行栽培では、化成肥料で植物に直接栄養を施す為、本来土壌に生息している微生物や細菌群が減少し、土壌内の移動も無いため土が硬くなるだけでなく、根の伸びが悪くなり、病害虫に弱い個体が出来、結果として農薬の多量投与や、消毒回数が増えるなどの弊害が起こります。</a:t>
            </a:r>
            <a:endParaRPr kumimoji="1" lang="en-US" altLang="ja-JP" sz="1200" dirty="0">
              <a:latin typeface="UD デジタル 教科書体 N-B" panose="02020700000000000000" pitchFamily="17" charset="-128"/>
              <a:ea typeface="UD デジタル 教科書体 N-B" panose="02020700000000000000" pitchFamily="17" charset="-128"/>
            </a:endParaRPr>
          </a:p>
          <a:p>
            <a:r>
              <a:rPr kumimoji="1" lang="ja-JP" altLang="en-US" sz="1200" dirty="0">
                <a:latin typeface="UD デジタル 教科書体 N-B" panose="02020700000000000000" pitchFamily="17" charset="-128"/>
                <a:ea typeface="UD デジタル 教科書体 N-B" panose="02020700000000000000" pitchFamily="17" charset="-128"/>
              </a:rPr>
              <a:t>又、生育が悪くなるため更に肥料施肥を増やす事により野菜のエグミや土壌汚染の悪循環が起こります。</a:t>
            </a:r>
            <a:endParaRPr kumimoji="1" lang="en-US" altLang="ja-JP" sz="1200" dirty="0">
              <a:latin typeface="UD デジタル 教科書体 N-B" panose="02020700000000000000" pitchFamily="17" charset="-128"/>
              <a:ea typeface="UD デジタル 教科書体 N-B" panose="02020700000000000000" pitchFamily="17" charset="-128"/>
            </a:endParaRPr>
          </a:p>
        </p:txBody>
      </p:sp>
      <p:sp>
        <p:nvSpPr>
          <p:cNvPr id="29" name="四角形: 角を丸くする 28">
            <a:extLst>
              <a:ext uri="{FF2B5EF4-FFF2-40B4-BE49-F238E27FC236}">
                <a16:creationId xmlns:a16="http://schemas.microsoft.com/office/drawing/2014/main" id="{B52425E8-8955-6A80-1B10-408D5FB2029C}"/>
              </a:ext>
            </a:extLst>
          </p:cNvPr>
          <p:cNvSpPr/>
          <p:nvPr/>
        </p:nvSpPr>
        <p:spPr>
          <a:xfrm>
            <a:off x="6409548" y="3932701"/>
            <a:ext cx="2576554" cy="2388308"/>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A6DCA5C1-91F0-15C4-FEEB-43A080A75358}"/>
              </a:ext>
            </a:extLst>
          </p:cNvPr>
          <p:cNvSpPr txBox="1"/>
          <p:nvPr/>
        </p:nvSpPr>
        <p:spPr>
          <a:xfrm>
            <a:off x="6458775" y="3739193"/>
            <a:ext cx="2170051" cy="307777"/>
          </a:xfrm>
          <a:prstGeom prst="rect">
            <a:avLst/>
          </a:prstGeom>
          <a:solidFill>
            <a:schemeClr val="bg2"/>
          </a:solidFill>
        </p:spPr>
        <p:txBody>
          <a:bodyPr wrap="square" rtlCol="0">
            <a:spAutoFit/>
          </a:bodyPr>
          <a:lstStyle/>
          <a:p>
            <a:r>
              <a:rPr kumimoji="1" lang="ja-JP" altLang="en-US" sz="1400" dirty="0">
                <a:latin typeface="UD デジタル 教科書体 N-B" panose="02020700000000000000" pitchFamily="17" charset="-128"/>
                <a:ea typeface="UD デジタル 教科書体 N-B" panose="02020700000000000000" pitchFamily="17" charset="-128"/>
              </a:rPr>
              <a:t>有機物を投入することで</a:t>
            </a:r>
          </a:p>
        </p:txBody>
      </p:sp>
      <p:sp>
        <p:nvSpPr>
          <p:cNvPr id="31" name="テキスト ボックス 30">
            <a:extLst>
              <a:ext uri="{FF2B5EF4-FFF2-40B4-BE49-F238E27FC236}">
                <a16:creationId xmlns:a16="http://schemas.microsoft.com/office/drawing/2014/main" id="{6DC48CD1-8627-CC03-3CAF-2BB09C2E4837}"/>
              </a:ext>
            </a:extLst>
          </p:cNvPr>
          <p:cNvSpPr txBox="1"/>
          <p:nvPr/>
        </p:nvSpPr>
        <p:spPr>
          <a:xfrm>
            <a:off x="6361292" y="4046970"/>
            <a:ext cx="2673066" cy="2123658"/>
          </a:xfrm>
          <a:prstGeom prst="rect">
            <a:avLst/>
          </a:prstGeom>
          <a:noFill/>
        </p:spPr>
        <p:txBody>
          <a:bodyPr wrap="square" rtlCol="0">
            <a:spAutoFit/>
          </a:bodyPr>
          <a:lstStyle/>
          <a:p>
            <a:r>
              <a:rPr kumimoji="1" lang="ja-JP" altLang="en-US" sz="1200" dirty="0">
                <a:latin typeface="UD デジタル 教科書体 N-B" panose="02020700000000000000" pitchFamily="17" charset="-128"/>
                <a:ea typeface="UD デジタル 教科書体 N-B" panose="02020700000000000000" pitchFamily="17" charset="-128"/>
              </a:rPr>
              <a:t>有機由来の肥料や堆肥などの有機物を土壌に施用する事で、土壌中の微生物、細菌、昆虫などがその有機物を分解するために活発に動き出し、土壌内を移動することで土壌が</a:t>
            </a:r>
            <a:r>
              <a:rPr kumimoji="1" lang="ja-JP" altLang="en-US" sz="1200" dirty="0">
                <a:solidFill>
                  <a:srgbClr val="FF0000"/>
                </a:solidFill>
                <a:latin typeface="UD デジタル 教科書体 N-B" panose="02020700000000000000" pitchFamily="17" charset="-128"/>
                <a:ea typeface="UD デジタル 教科書体 N-B" panose="02020700000000000000" pitchFamily="17" charset="-128"/>
              </a:rPr>
              <a:t>団粒化</a:t>
            </a:r>
            <a:r>
              <a:rPr kumimoji="1" lang="ja-JP" altLang="en-US" sz="1200" dirty="0">
                <a:latin typeface="UD デジタル 教科書体 N-B" panose="02020700000000000000" pitchFamily="17" charset="-128"/>
                <a:ea typeface="UD デジタル 教科書体 N-B" panose="02020700000000000000" pitchFamily="17" charset="-128"/>
              </a:rPr>
              <a:t>し根の張りが良くなるだけで無くトライコーム（植物の周りに生える毛）が成長し自ら身を守る働きをします。</a:t>
            </a:r>
            <a:endParaRPr kumimoji="1" lang="en-US" altLang="ja-JP" sz="1200" dirty="0">
              <a:latin typeface="UD デジタル 教科書体 N-B" panose="02020700000000000000" pitchFamily="17" charset="-128"/>
              <a:ea typeface="UD デジタル 教科書体 N-B" panose="02020700000000000000" pitchFamily="17" charset="-128"/>
            </a:endParaRPr>
          </a:p>
          <a:p>
            <a:r>
              <a:rPr kumimoji="1" lang="ja-JP" altLang="en-US" sz="1200" dirty="0">
                <a:latin typeface="UD デジタル 教科書体 N-B" panose="02020700000000000000" pitchFamily="17" charset="-128"/>
                <a:ea typeface="UD デジタル 教科書体 N-B" panose="02020700000000000000" pitchFamily="17" charset="-128"/>
              </a:rPr>
              <a:t>又、土壌環境が整うことにより肥料の減肥や減農薬に繋がります。</a:t>
            </a:r>
            <a:endParaRPr kumimoji="1" lang="en-US" altLang="ja-JP" sz="1200" dirty="0">
              <a:latin typeface="UD デジタル 教科書体 N-B" panose="02020700000000000000" pitchFamily="17" charset="-128"/>
              <a:ea typeface="UD デジタル 教科書体 N-B" panose="02020700000000000000" pitchFamily="17" charset="-128"/>
            </a:endParaRPr>
          </a:p>
        </p:txBody>
      </p:sp>
      <p:sp>
        <p:nvSpPr>
          <p:cNvPr id="32" name="四角形: 角を丸くする 31">
            <a:extLst>
              <a:ext uri="{FF2B5EF4-FFF2-40B4-BE49-F238E27FC236}">
                <a16:creationId xmlns:a16="http://schemas.microsoft.com/office/drawing/2014/main" id="{0418B1C4-39DE-F4AA-BABC-29529DA626DB}"/>
              </a:ext>
            </a:extLst>
          </p:cNvPr>
          <p:cNvSpPr/>
          <p:nvPr/>
        </p:nvSpPr>
        <p:spPr>
          <a:xfrm>
            <a:off x="116544" y="3906376"/>
            <a:ext cx="4820242" cy="2292404"/>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A991988E-170D-E7B9-7BD9-38BC736798AB}"/>
              </a:ext>
            </a:extLst>
          </p:cNvPr>
          <p:cNvSpPr txBox="1"/>
          <p:nvPr/>
        </p:nvSpPr>
        <p:spPr>
          <a:xfrm>
            <a:off x="435402" y="3688091"/>
            <a:ext cx="3461390" cy="307777"/>
          </a:xfrm>
          <a:prstGeom prst="rect">
            <a:avLst/>
          </a:prstGeom>
          <a:solidFill>
            <a:schemeClr val="bg2"/>
          </a:solidFill>
        </p:spPr>
        <p:txBody>
          <a:bodyPr wrap="square" rtlCol="0">
            <a:spAutoFit/>
          </a:bodyPr>
          <a:lstStyle/>
          <a:p>
            <a:r>
              <a:rPr kumimoji="1" lang="ja-JP" altLang="en-US" sz="1400" dirty="0">
                <a:latin typeface="UD デジタル 教科書体 N-B" panose="02020700000000000000" pitchFamily="17" charset="-128"/>
                <a:ea typeface="UD デジタル 教科書体 N-B" panose="02020700000000000000" pitchFamily="17" charset="-128"/>
              </a:rPr>
              <a:t>有機物を投入するメリット・デメリット</a:t>
            </a:r>
          </a:p>
        </p:txBody>
      </p:sp>
      <p:sp>
        <p:nvSpPr>
          <p:cNvPr id="34" name="テキスト ボックス 33">
            <a:extLst>
              <a:ext uri="{FF2B5EF4-FFF2-40B4-BE49-F238E27FC236}">
                <a16:creationId xmlns:a16="http://schemas.microsoft.com/office/drawing/2014/main" id="{714F8628-678F-CB5B-F136-A4EEBDC22B36}"/>
              </a:ext>
            </a:extLst>
          </p:cNvPr>
          <p:cNvSpPr txBox="1"/>
          <p:nvPr/>
        </p:nvSpPr>
        <p:spPr>
          <a:xfrm>
            <a:off x="245306" y="3932701"/>
            <a:ext cx="4612906" cy="2308324"/>
          </a:xfrm>
          <a:prstGeom prst="rect">
            <a:avLst/>
          </a:prstGeom>
          <a:noFill/>
        </p:spPr>
        <p:txBody>
          <a:bodyPr wrap="square" rtlCol="0">
            <a:spAutoFit/>
          </a:bodyPr>
          <a:lstStyle/>
          <a:p>
            <a:r>
              <a:rPr kumimoji="1" lang="ja-JP" altLang="en-US" sz="1200" dirty="0">
                <a:latin typeface="UD デジタル 教科書体 N-B" panose="02020700000000000000" pitchFamily="17" charset="-128"/>
                <a:ea typeface="UD デジタル 教科書体 N-B" panose="02020700000000000000" pitchFamily="17" charset="-128"/>
              </a:rPr>
              <a:t>有機物（有機由来肥料）を投入することで土壌の環境が整い植物の栄養吸収が良くなり結果として糖度が上がったり旨みが出たりのメリットがあります。</a:t>
            </a:r>
            <a:endParaRPr kumimoji="1" lang="en-US" altLang="ja-JP" sz="1200" dirty="0">
              <a:latin typeface="UD デジタル 教科書体 N-B" panose="02020700000000000000" pitchFamily="17" charset="-128"/>
              <a:ea typeface="UD デジタル 教科書体 N-B" panose="02020700000000000000" pitchFamily="17" charset="-128"/>
            </a:endParaRPr>
          </a:p>
          <a:p>
            <a:r>
              <a:rPr kumimoji="1" lang="ja-JP" altLang="en-US" sz="1200" dirty="0">
                <a:latin typeface="UD デジタル 教科書体 N-B" panose="02020700000000000000" pitchFamily="17" charset="-128"/>
                <a:ea typeface="UD デジタル 教科書体 N-B" panose="02020700000000000000" pitchFamily="17" charset="-128"/>
              </a:rPr>
              <a:t>しかし、有機物を扱う場合のデメリットもあります。</a:t>
            </a:r>
            <a:endParaRPr kumimoji="1" lang="en-US" altLang="ja-JP" sz="1200" dirty="0">
              <a:latin typeface="UD デジタル 教科書体 N-B" panose="02020700000000000000" pitchFamily="17" charset="-128"/>
              <a:ea typeface="UD デジタル 教科書体 N-B" panose="02020700000000000000" pitchFamily="17" charset="-128"/>
            </a:endParaRPr>
          </a:p>
          <a:p>
            <a:r>
              <a:rPr kumimoji="1" lang="ja-JP" altLang="en-US" sz="1200" dirty="0">
                <a:latin typeface="UD デジタル 教科書体 N-B" panose="02020700000000000000" pitchFamily="17" charset="-128"/>
                <a:ea typeface="UD デジタル 教科書体 N-B" panose="02020700000000000000" pitchFamily="17" charset="-128"/>
              </a:rPr>
              <a:t>慣行栽培で使用される化成肥料は、与えた直後から植物に吸収されるため施肥時期にタイムラグがありません。一方有機物の場合は微生物などによる分解の過程が入るため与えてから肥料の効果が発揮されるまでのタイムラグが生まれます。（必要な時期に効果が出ない等）</a:t>
            </a:r>
            <a:endParaRPr kumimoji="1" lang="en-US" altLang="ja-JP" sz="1200" dirty="0">
              <a:latin typeface="UD デジタル 教科書体 N-B" panose="02020700000000000000" pitchFamily="17" charset="-128"/>
              <a:ea typeface="UD デジタル 教科書体 N-B" panose="02020700000000000000" pitchFamily="17" charset="-128"/>
            </a:endParaRPr>
          </a:p>
          <a:p>
            <a:r>
              <a:rPr kumimoji="1" lang="ja-JP" altLang="en-US" sz="1200" dirty="0">
                <a:latin typeface="UD デジタル 教科書体 N-B" panose="02020700000000000000" pitchFamily="17" charset="-128"/>
                <a:ea typeface="UD デジタル 教科書体 N-B" panose="02020700000000000000" pitchFamily="17" charset="-128"/>
              </a:rPr>
              <a:t>又、有機物多量投与は有機物の分解に細菌などがチッソ（タンパク質・糖質）を利用するため分解初期には植物に必要なチッソを細菌などが使用してしまう場合があります。</a:t>
            </a:r>
            <a:endParaRPr kumimoji="1" lang="en-US" altLang="ja-JP" sz="1200" dirty="0">
              <a:latin typeface="UD デジタル 教科書体 N-B" panose="02020700000000000000" pitchFamily="17" charset="-128"/>
              <a:ea typeface="UD デジタル 教科書体 N-B" panose="02020700000000000000" pitchFamily="17" charset="-128"/>
            </a:endParaRPr>
          </a:p>
        </p:txBody>
      </p:sp>
      <p:sp>
        <p:nvSpPr>
          <p:cNvPr id="35" name="四角形: 角を丸くする 34">
            <a:extLst>
              <a:ext uri="{FF2B5EF4-FFF2-40B4-BE49-F238E27FC236}">
                <a16:creationId xmlns:a16="http://schemas.microsoft.com/office/drawing/2014/main" id="{E0E989ED-2324-F06A-E7BB-4D9BDDFB1CC4}"/>
              </a:ext>
            </a:extLst>
          </p:cNvPr>
          <p:cNvSpPr/>
          <p:nvPr/>
        </p:nvSpPr>
        <p:spPr>
          <a:xfrm>
            <a:off x="96364" y="6241025"/>
            <a:ext cx="5085235" cy="372562"/>
          </a:xfrm>
          <a:prstGeom prst="round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ACA70512-292A-C685-0268-FFF454B24E44}"/>
              </a:ext>
            </a:extLst>
          </p:cNvPr>
          <p:cNvSpPr txBox="1"/>
          <p:nvPr/>
        </p:nvSpPr>
        <p:spPr>
          <a:xfrm>
            <a:off x="283485" y="6259614"/>
            <a:ext cx="4288515" cy="338554"/>
          </a:xfrm>
          <a:prstGeom prst="rect">
            <a:avLst/>
          </a:prstGeom>
          <a:noFill/>
        </p:spPr>
        <p:txBody>
          <a:bodyPr wrap="square" rtlCol="0">
            <a:spAutoFit/>
          </a:bodyPr>
          <a:lstStyle/>
          <a:p>
            <a:r>
              <a:rPr kumimoji="1" lang="ja-JP" altLang="en-US" sz="1600" b="1" dirty="0">
                <a:solidFill>
                  <a:schemeClr val="bg1"/>
                </a:solidFill>
                <a:latin typeface="UD デジタル 教科書体 N-B" panose="02020700000000000000" pitchFamily="17" charset="-128"/>
                <a:ea typeface="UD デジタル 教科書体 N-B" panose="02020700000000000000" pitchFamily="17" charset="-128"/>
              </a:rPr>
              <a:t>植物がバランスよく栄養素を摂るためには？</a:t>
            </a:r>
          </a:p>
        </p:txBody>
      </p:sp>
    </p:spTree>
    <p:extLst>
      <p:ext uri="{BB962C8B-B14F-4D97-AF65-F5344CB8AC3E}">
        <p14:creationId xmlns:p14="http://schemas.microsoft.com/office/powerpoint/2010/main" val="230150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フリーフォーム: 図形 10">
            <a:extLst>
              <a:ext uri="{FF2B5EF4-FFF2-40B4-BE49-F238E27FC236}">
                <a16:creationId xmlns:a16="http://schemas.microsoft.com/office/drawing/2014/main" id="{A9646881-0529-5730-AD6B-A3083DBAA375}"/>
              </a:ext>
            </a:extLst>
          </p:cNvPr>
          <p:cNvSpPr/>
          <p:nvPr/>
        </p:nvSpPr>
        <p:spPr>
          <a:xfrm>
            <a:off x="0" y="161925"/>
            <a:ext cx="9144000" cy="809625"/>
          </a:xfrm>
          <a:custGeom>
            <a:avLst/>
            <a:gdLst/>
            <a:ahLst/>
            <a:cxnLst/>
            <a:rect l="l" t="t" r="r" b="b"/>
            <a:pathLst>
              <a:path w="9144000" h="809625">
                <a:moveTo>
                  <a:pt x="5613801" y="486622"/>
                </a:moveTo>
                <a:cubicBezTo>
                  <a:pt x="5610734" y="486622"/>
                  <a:pt x="5607534" y="487488"/>
                  <a:pt x="5604201" y="489222"/>
                </a:cubicBezTo>
                <a:cubicBezTo>
                  <a:pt x="5583402" y="499754"/>
                  <a:pt x="5562604" y="508687"/>
                  <a:pt x="5541805" y="516020"/>
                </a:cubicBezTo>
                <a:cubicBezTo>
                  <a:pt x="5528073" y="520953"/>
                  <a:pt x="5521206" y="528486"/>
                  <a:pt x="5521206" y="538618"/>
                </a:cubicBezTo>
                <a:cubicBezTo>
                  <a:pt x="5521206" y="543285"/>
                  <a:pt x="5522606" y="547818"/>
                  <a:pt x="5525406" y="552218"/>
                </a:cubicBezTo>
                <a:cubicBezTo>
                  <a:pt x="5529806" y="559284"/>
                  <a:pt x="5535939" y="562817"/>
                  <a:pt x="5543805" y="562817"/>
                </a:cubicBezTo>
                <a:cubicBezTo>
                  <a:pt x="5548338" y="562817"/>
                  <a:pt x="5553737" y="561284"/>
                  <a:pt x="5560004" y="558217"/>
                </a:cubicBezTo>
                <a:cubicBezTo>
                  <a:pt x="5580669" y="548351"/>
                  <a:pt x="5600401" y="535352"/>
                  <a:pt x="5619200" y="519220"/>
                </a:cubicBezTo>
                <a:cubicBezTo>
                  <a:pt x="5625733" y="513487"/>
                  <a:pt x="5629000" y="507754"/>
                  <a:pt x="5629000" y="502021"/>
                </a:cubicBezTo>
                <a:cubicBezTo>
                  <a:pt x="5629000" y="498688"/>
                  <a:pt x="5627867" y="495621"/>
                  <a:pt x="5625600" y="492821"/>
                </a:cubicBezTo>
                <a:cubicBezTo>
                  <a:pt x="5622267" y="488688"/>
                  <a:pt x="5618333" y="486622"/>
                  <a:pt x="5613801" y="486622"/>
                </a:cubicBezTo>
                <a:close/>
                <a:moveTo>
                  <a:pt x="5672597" y="483022"/>
                </a:moveTo>
                <a:cubicBezTo>
                  <a:pt x="5667797" y="483022"/>
                  <a:pt x="5664131" y="484755"/>
                  <a:pt x="5661598" y="488222"/>
                </a:cubicBezTo>
                <a:cubicBezTo>
                  <a:pt x="5659465" y="491155"/>
                  <a:pt x="5658398" y="494155"/>
                  <a:pt x="5658398" y="497221"/>
                </a:cubicBezTo>
                <a:cubicBezTo>
                  <a:pt x="5658398" y="501887"/>
                  <a:pt x="5660798" y="505887"/>
                  <a:pt x="5665597" y="509220"/>
                </a:cubicBezTo>
                <a:cubicBezTo>
                  <a:pt x="5689196" y="525353"/>
                  <a:pt x="5707595" y="539418"/>
                  <a:pt x="5720794" y="551418"/>
                </a:cubicBezTo>
                <a:cubicBezTo>
                  <a:pt x="5728660" y="558617"/>
                  <a:pt x="5735793" y="562217"/>
                  <a:pt x="5742193" y="562217"/>
                </a:cubicBezTo>
                <a:cubicBezTo>
                  <a:pt x="5749659" y="562217"/>
                  <a:pt x="5755859" y="559017"/>
                  <a:pt x="5760792" y="552618"/>
                </a:cubicBezTo>
                <a:cubicBezTo>
                  <a:pt x="5764391" y="547951"/>
                  <a:pt x="5766191" y="543085"/>
                  <a:pt x="5766191" y="538019"/>
                </a:cubicBezTo>
                <a:cubicBezTo>
                  <a:pt x="5766191" y="529219"/>
                  <a:pt x="5761792" y="521620"/>
                  <a:pt x="5752992" y="515220"/>
                </a:cubicBezTo>
                <a:cubicBezTo>
                  <a:pt x="5739126" y="505221"/>
                  <a:pt x="5717861" y="495621"/>
                  <a:pt x="5689196" y="486422"/>
                </a:cubicBezTo>
                <a:cubicBezTo>
                  <a:pt x="5682263" y="484155"/>
                  <a:pt x="5676730" y="483022"/>
                  <a:pt x="5672597" y="483022"/>
                </a:cubicBezTo>
                <a:close/>
                <a:moveTo>
                  <a:pt x="4692383" y="477822"/>
                </a:moveTo>
                <a:cubicBezTo>
                  <a:pt x="4685183" y="477822"/>
                  <a:pt x="4678184" y="480622"/>
                  <a:pt x="4671384" y="486222"/>
                </a:cubicBezTo>
                <a:cubicBezTo>
                  <a:pt x="4658051" y="497021"/>
                  <a:pt x="4642119" y="507820"/>
                  <a:pt x="4623587" y="518620"/>
                </a:cubicBezTo>
                <a:cubicBezTo>
                  <a:pt x="4613588" y="524353"/>
                  <a:pt x="4608588" y="530619"/>
                  <a:pt x="4608588" y="537419"/>
                </a:cubicBezTo>
                <a:cubicBezTo>
                  <a:pt x="4608588" y="541018"/>
                  <a:pt x="4609988" y="544551"/>
                  <a:pt x="4612788" y="548018"/>
                </a:cubicBezTo>
                <a:cubicBezTo>
                  <a:pt x="4616788" y="552951"/>
                  <a:pt x="4621920" y="555417"/>
                  <a:pt x="4628187" y="555417"/>
                </a:cubicBezTo>
                <a:cubicBezTo>
                  <a:pt x="4633387" y="555417"/>
                  <a:pt x="4640386" y="553818"/>
                  <a:pt x="4649186" y="550618"/>
                </a:cubicBezTo>
                <a:cubicBezTo>
                  <a:pt x="4671717" y="542352"/>
                  <a:pt x="4690983" y="531886"/>
                  <a:pt x="4706982" y="519220"/>
                </a:cubicBezTo>
                <a:cubicBezTo>
                  <a:pt x="4713248" y="514153"/>
                  <a:pt x="4716382" y="508154"/>
                  <a:pt x="4716382" y="501221"/>
                </a:cubicBezTo>
                <a:cubicBezTo>
                  <a:pt x="4716382" y="495221"/>
                  <a:pt x="4714248" y="489955"/>
                  <a:pt x="4709982" y="485422"/>
                </a:cubicBezTo>
                <a:cubicBezTo>
                  <a:pt x="4705182" y="480355"/>
                  <a:pt x="4699316" y="477822"/>
                  <a:pt x="4692383" y="477822"/>
                </a:cubicBezTo>
                <a:close/>
                <a:moveTo>
                  <a:pt x="5982978" y="472623"/>
                </a:moveTo>
                <a:cubicBezTo>
                  <a:pt x="5998177" y="472623"/>
                  <a:pt x="6012176" y="480955"/>
                  <a:pt x="6024976" y="497621"/>
                </a:cubicBezTo>
                <a:cubicBezTo>
                  <a:pt x="6024176" y="497888"/>
                  <a:pt x="6023709" y="498021"/>
                  <a:pt x="6023576" y="498021"/>
                </a:cubicBezTo>
                <a:cubicBezTo>
                  <a:pt x="6023309" y="498154"/>
                  <a:pt x="6022909" y="498288"/>
                  <a:pt x="6022376" y="498421"/>
                </a:cubicBezTo>
                <a:cubicBezTo>
                  <a:pt x="6014643" y="500554"/>
                  <a:pt x="6004710" y="501621"/>
                  <a:pt x="5992577" y="501621"/>
                </a:cubicBezTo>
                <a:cubicBezTo>
                  <a:pt x="5981778" y="501621"/>
                  <a:pt x="5973446" y="499821"/>
                  <a:pt x="5967579" y="496221"/>
                </a:cubicBezTo>
                <a:cubicBezTo>
                  <a:pt x="5963046" y="493421"/>
                  <a:pt x="5960779" y="489955"/>
                  <a:pt x="5960779" y="485822"/>
                </a:cubicBezTo>
                <a:cubicBezTo>
                  <a:pt x="5960779" y="477022"/>
                  <a:pt x="5968179" y="472623"/>
                  <a:pt x="5982978" y="472623"/>
                </a:cubicBezTo>
                <a:close/>
                <a:moveTo>
                  <a:pt x="4851373" y="471023"/>
                </a:moveTo>
                <a:cubicBezTo>
                  <a:pt x="4846174" y="471023"/>
                  <a:pt x="4841840" y="472956"/>
                  <a:pt x="4838374" y="476822"/>
                </a:cubicBezTo>
                <a:cubicBezTo>
                  <a:pt x="4835441" y="480155"/>
                  <a:pt x="4833974" y="483889"/>
                  <a:pt x="4833974" y="488022"/>
                </a:cubicBezTo>
                <a:cubicBezTo>
                  <a:pt x="4833974" y="492288"/>
                  <a:pt x="4835707" y="496354"/>
                  <a:pt x="4839174" y="500221"/>
                </a:cubicBezTo>
                <a:cubicBezTo>
                  <a:pt x="4840774" y="501954"/>
                  <a:pt x="4844640" y="505287"/>
                  <a:pt x="4850773" y="510220"/>
                </a:cubicBezTo>
                <a:cubicBezTo>
                  <a:pt x="4869438" y="524886"/>
                  <a:pt x="4881171" y="534552"/>
                  <a:pt x="4885971" y="539218"/>
                </a:cubicBezTo>
                <a:cubicBezTo>
                  <a:pt x="4894104" y="546951"/>
                  <a:pt x="4901903" y="550818"/>
                  <a:pt x="4909370" y="550818"/>
                </a:cubicBezTo>
                <a:cubicBezTo>
                  <a:pt x="4916569" y="550818"/>
                  <a:pt x="4922702" y="548418"/>
                  <a:pt x="4927769" y="543618"/>
                </a:cubicBezTo>
                <a:cubicBezTo>
                  <a:pt x="4932701" y="538952"/>
                  <a:pt x="4935168" y="533485"/>
                  <a:pt x="4935168" y="527219"/>
                </a:cubicBezTo>
                <a:cubicBezTo>
                  <a:pt x="4935168" y="518553"/>
                  <a:pt x="4930968" y="511353"/>
                  <a:pt x="4922569" y="505621"/>
                </a:cubicBezTo>
                <a:cubicBezTo>
                  <a:pt x="4906703" y="494955"/>
                  <a:pt x="4888237" y="484822"/>
                  <a:pt x="4867172" y="475222"/>
                </a:cubicBezTo>
                <a:cubicBezTo>
                  <a:pt x="4861173" y="472423"/>
                  <a:pt x="4855906" y="471023"/>
                  <a:pt x="4851373" y="471023"/>
                </a:cubicBezTo>
                <a:close/>
                <a:moveTo>
                  <a:pt x="4417000" y="467023"/>
                </a:moveTo>
                <a:cubicBezTo>
                  <a:pt x="4421133" y="471423"/>
                  <a:pt x="4427132" y="473622"/>
                  <a:pt x="4434999" y="473622"/>
                </a:cubicBezTo>
                <a:cubicBezTo>
                  <a:pt x="4437999" y="473622"/>
                  <a:pt x="4440690" y="473243"/>
                  <a:pt x="4443073" y="472485"/>
                </a:cubicBezTo>
                <a:lnTo>
                  <a:pt x="4448996" y="469238"/>
                </a:lnTo>
                <a:lnTo>
                  <a:pt x="4412200" y="496621"/>
                </a:lnTo>
                <a:cubicBezTo>
                  <a:pt x="4397001" y="489821"/>
                  <a:pt x="4383868" y="483289"/>
                  <a:pt x="4372803" y="477022"/>
                </a:cubicBezTo>
                <a:cubicBezTo>
                  <a:pt x="4366403" y="473422"/>
                  <a:pt x="4362403" y="471289"/>
                  <a:pt x="4360803" y="470623"/>
                </a:cubicBezTo>
                <a:close/>
                <a:moveTo>
                  <a:pt x="7632952" y="457823"/>
                </a:moveTo>
                <a:cubicBezTo>
                  <a:pt x="7643484" y="457823"/>
                  <a:pt x="7655684" y="460490"/>
                  <a:pt x="7669550" y="465823"/>
                </a:cubicBezTo>
                <a:lnTo>
                  <a:pt x="7669550" y="470623"/>
                </a:lnTo>
                <a:cubicBezTo>
                  <a:pt x="7669550" y="484888"/>
                  <a:pt x="7662017" y="492021"/>
                  <a:pt x="7646951" y="492021"/>
                </a:cubicBezTo>
                <a:cubicBezTo>
                  <a:pt x="7635485" y="492021"/>
                  <a:pt x="7626285" y="489155"/>
                  <a:pt x="7619353" y="483422"/>
                </a:cubicBezTo>
                <a:cubicBezTo>
                  <a:pt x="7614420" y="479289"/>
                  <a:pt x="7611953" y="474889"/>
                  <a:pt x="7611953" y="470223"/>
                </a:cubicBezTo>
                <a:cubicBezTo>
                  <a:pt x="7611953" y="461956"/>
                  <a:pt x="7618953" y="457823"/>
                  <a:pt x="7632952" y="457823"/>
                </a:cubicBezTo>
                <a:close/>
                <a:moveTo>
                  <a:pt x="6408352" y="451624"/>
                </a:moveTo>
                <a:cubicBezTo>
                  <a:pt x="6403419" y="451624"/>
                  <a:pt x="6399153" y="453424"/>
                  <a:pt x="6395553" y="457023"/>
                </a:cubicBezTo>
                <a:cubicBezTo>
                  <a:pt x="6391686" y="460890"/>
                  <a:pt x="6389753" y="465423"/>
                  <a:pt x="6389753" y="470623"/>
                </a:cubicBezTo>
                <a:cubicBezTo>
                  <a:pt x="6389753" y="475156"/>
                  <a:pt x="6391286" y="480155"/>
                  <a:pt x="6394353" y="485622"/>
                </a:cubicBezTo>
                <a:cubicBezTo>
                  <a:pt x="6402886" y="501221"/>
                  <a:pt x="6417818" y="513153"/>
                  <a:pt x="6439150" y="521420"/>
                </a:cubicBezTo>
                <a:cubicBezTo>
                  <a:pt x="6462749" y="530752"/>
                  <a:pt x="6489014" y="535419"/>
                  <a:pt x="6517945" y="535419"/>
                </a:cubicBezTo>
                <a:cubicBezTo>
                  <a:pt x="6528212" y="535419"/>
                  <a:pt x="6535811" y="532752"/>
                  <a:pt x="6540744" y="527419"/>
                </a:cubicBezTo>
                <a:cubicBezTo>
                  <a:pt x="6545277" y="522619"/>
                  <a:pt x="6547544" y="516620"/>
                  <a:pt x="6547544" y="509420"/>
                </a:cubicBezTo>
                <a:cubicBezTo>
                  <a:pt x="6547544" y="501421"/>
                  <a:pt x="6544611" y="495088"/>
                  <a:pt x="6538744" y="490421"/>
                </a:cubicBezTo>
                <a:cubicBezTo>
                  <a:pt x="6534478" y="487088"/>
                  <a:pt x="6529078" y="485422"/>
                  <a:pt x="6522545" y="485422"/>
                </a:cubicBezTo>
                <a:cubicBezTo>
                  <a:pt x="6522145" y="485422"/>
                  <a:pt x="6520545" y="485488"/>
                  <a:pt x="6517745" y="485622"/>
                </a:cubicBezTo>
                <a:cubicBezTo>
                  <a:pt x="6515746" y="485755"/>
                  <a:pt x="6513346" y="485822"/>
                  <a:pt x="6510546" y="485822"/>
                </a:cubicBezTo>
                <a:cubicBezTo>
                  <a:pt x="6468948" y="485822"/>
                  <a:pt x="6440483" y="477222"/>
                  <a:pt x="6425151" y="460023"/>
                </a:cubicBezTo>
                <a:cubicBezTo>
                  <a:pt x="6420218" y="454424"/>
                  <a:pt x="6414619" y="451624"/>
                  <a:pt x="6408352" y="451624"/>
                </a:cubicBezTo>
                <a:close/>
                <a:moveTo>
                  <a:pt x="4416000" y="429225"/>
                </a:moveTo>
                <a:lnTo>
                  <a:pt x="4414200" y="443024"/>
                </a:lnTo>
                <a:lnTo>
                  <a:pt x="4305807" y="449424"/>
                </a:lnTo>
                <a:lnTo>
                  <a:pt x="4305807" y="435225"/>
                </a:lnTo>
                <a:close/>
                <a:moveTo>
                  <a:pt x="411621" y="425225"/>
                </a:moveTo>
                <a:lnTo>
                  <a:pt x="411621" y="445224"/>
                </a:lnTo>
                <a:lnTo>
                  <a:pt x="344425" y="449224"/>
                </a:lnTo>
                <a:lnTo>
                  <a:pt x="344425" y="429625"/>
                </a:lnTo>
                <a:close/>
                <a:moveTo>
                  <a:pt x="7205978" y="421426"/>
                </a:moveTo>
                <a:cubicBezTo>
                  <a:pt x="7200778" y="421426"/>
                  <a:pt x="7196445" y="422826"/>
                  <a:pt x="7192979" y="425625"/>
                </a:cubicBezTo>
                <a:cubicBezTo>
                  <a:pt x="7188179" y="429492"/>
                  <a:pt x="7185779" y="434825"/>
                  <a:pt x="7185779" y="441624"/>
                </a:cubicBezTo>
                <a:cubicBezTo>
                  <a:pt x="7185779" y="448957"/>
                  <a:pt x="7189779" y="457290"/>
                  <a:pt x="7197778" y="466623"/>
                </a:cubicBezTo>
                <a:cubicBezTo>
                  <a:pt x="7209778" y="480889"/>
                  <a:pt x="7225177" y="490821"/>
                  <a:pt x="7243976" y="496421"/>
                </a:cubicBezTo>
                <a:cubicBezTo>
                  <a:pt x="7268774" y="503754"/>
                  <a:pt x="7297772" y="507420"/>
                  <a:pt x="7330970" y="507420"/>
                </a:cubicBezTo>
                <a:cubicBezTo>
                  <a:pt x="7352302" y="507420"/>
                  <a:pt x="7362968" y="498621"/>
                  <a:pt x="7362968" y="481022"/>
                </a:cubicBezTo>
                <a:cubicBezTo>
                  <a:pt x="7362968" y="473822"/>
                  <a:pt x="7360968" y="468023"/>
                  <a:pt x="7356969" y="463623"/>
                </a:cubicBezTo>
                <a:cubicBezTo>
                  <a:pt x="7352169" y="458423"/>
                  <a:pt x="7345636" y="455824"/>
                  <a:pt x="7337370" y="455824"/>
                </a:cubicBezTo>
                <a:cubicBezTo>
                  <a:pt x="7335903" y="455824"/>
                  <a:pt x="7333770" y="455890"/>
                  <a:pt x="7330970" y="456024"/>
                </a:cubicBezTo>
                <a:cubicBezTo>
                  <a:pt x="7325371" y="456424"/>
                  <a:pt x="7319304" y="456623"/>
                  <a:pt x="7312771" y="456623"/>
                </a:cubicBezTo>
                <a:cubicBezTo>
                  <a:pt x="7284640" y="456623"/>
                  <a:pt x="7262974" y="453957"/>
                  <a:pt x="7247775" y="448624"/>
                </a:cubicBezTo>
                <a:cubicBezTo>
                  <a:pt x="7237909" y="445158"/>
                  <a:pt x="7229443" y="438958"/>
                  <a:pt x="7222377" y="430025"/>
                </a:cubicBezTo>
                <a:cubicBezTo>
                  <a:pt x="7217844" y="424292"/>
                  <a:pt x="7212377" y="421426"/>
                  <a:pt x="7205978" y="421426"/>
                </a:cubicBezTo>
                <a:close/>
                <a:moveTo>
                  <a:pt x="5549405" y="418026"/>
                </a:moveTo>
                <a:cubicBezTo>
                  <a:pt x="5544605" y="418026"/>
                  <a:pt x="5541005" y="419492"/>
                  <a:pt x="5538605" y="422426"/>
                </a:cubicBezTo>
                <a:cubicBezTo>
                  <a:pt x="5535939" y="425492"/>
                  <a:pt x="5534605" y="429092"/>
                  <a:pt x="5534605" y="433225"/>
                </a:cubicBezTo>
                <a:cubicBezTo>
                  <a:pt x="5534605" y="439625"/>
                  <a:pt x="5538805" y="445024"/>
                  <a:pt x="5547205" y="449424"/>
                </a:cubicBezTo>
                <a:cubicBezTo>
                  <a:pt x="5561871" y="457023"/>
                  <a:pt x="5573803" y="464290"/>
                  <a:pt x="5583002" y="471223"/>
                </a:cubicBezTo>
                <a:cubicBezTo>
                  <a:pt x="5589002" y="475889"/>
                  <a:pt x="5594535" y="478222"/>
                  <a:pt x="5599601" y="478222"/>
                </a:cubicBezTo>
                <a:cubicBezTo>
                  <a:pt x="5608534" y="478222"/>
                  <a:pt x="5615001" y="474356"/>
                  <a:pt x="5619000" y="466623"/>
                </a:cubicBezTo>
                <a:cubicBezTo>
                  <a:pt x="5621133" y="462623"/>
                  <a:pt x="5622200" y="458757"/>
                  <a:pt x="5622200" y="455024"/>
                </a:cubicBezTo>
                <a:cubicBezTo>
                  <a:pt x="5622200" y="446357"/>
                  <a:pt x="5617134" y="439425"/>
                  <a:pt x="5607001" y="434225"/>
                </a:cubicBezTo>
                <a:cubicBezTo>
                  <a:pt x="5597535" y="429292"/>
                  <a:pt x="5584336" y="424959"/>
                  <a:pt x="5567403" y="421226"/>
                </a:cubicBezTo>
                <a:cubicBezTo>
                  <a:pt x="5557804" y="419092"/>
                  <a:pt x="5551804" y="418026"/>
                  <a:pt x="5549405" y="418026"/>
                </a:cubicBezTo>
                <a:close/>
                <a:moveTo>
                  <a:pt x="5732793" y="402027"/>
                </a:moveTo>
                <a:cubicBezTo>
                  <a:pt x="5727327" y="402027"/>
                  <a:pt x="5721461" y="404627"/>
                  <a:pt x="5715194" y="409826"/>
                </a:cubicBezTo>
                <a:cubicBezTo>
                  <a:pt x="5701728" y="421026"/>
                  <a:pt x="5686929" y="431558"/>
                  <a:pt x="5670797" y="441424"/>
                </a:cubicBezTo>
                <a:cubicBezTo>
                  <a:pt x="5662265" y="446624"/>
                  <a:pt x="5657998" y="451890"/>
                  <a:pt x="5657998" y="457223"/>
                </a:cubicBezTo>
                <a:cubicBezTo>
                  <a:pt x="5657998" y="460557"/>
                  <a:pt x="5659198" y="463890"/>
                  <a:pt x="5661598" y="467223"/>
                </a:cubicBezTo>
                <a:cubicBezTo>
                  <a:pt x="5664264" y="470823"/>
                  <a:pt x="5668130" y="472623"/>
                  <a:pt x="5673197" y="472623"/>
                </a:cubicBezTo>
                <a:cubicBezTo>
                  <a:pt x="5678930" y="472623"/>
                  <a:pt x="5689796" y="469089"/>
                  <a:pt x="5705795" y="462023"/>
                </a:cubicBezTo>
                <a:cubicBezTo>
                  <a:pt x="5722194" y="454690"/>
                  <a:pt x="5734993" y="448157"/>
                  <a:pt x="5744193" y="442424"/>
                </a:cubicBezTo>
                <a:cubicBezTo>
                  <a:pt x="5751392" y="437891"/>
                  <a:pt x="5754992" y="431892"/>
                  <a:pt x="5754992" y="424425"/>
                </a:cubicBezTo>
                <a:cubicBezTo>
                  <a:pt x="5754992" y="420426"/>
                  <a:pt x="5753792" y="416493"/>
                  <a:pt x="5751392" y="412626"/>
                </a:cubicBezTo>
                <a:cubicBezTo>
                  <a:pt x="5746859" y="405560"/>
                  <a:pt x="5740660" y="402027"/>
                  <a:pt x="5732793" y="402027"/>
                </a:cubicBezTo>
                <a:close/>
                <a:moveTo>
                  <a:pt x="4410600" y="394027"/>
                </a:moveTo>
                <a:cubicBezTo>
                  <a:pt x="4411000" y="394027"/>
                  <a:pt x="4411533" y="394027"/>
                  <a:pt x="4412200" y="394027"/>
                </a:cubicBezTo>
                <a:cubicBezTo>
                  <a:pt x="4417000" y="394027"/>
                  <a:pt x="4419400" y="396427"/>
                  <a:pt x="4419400" y="401227"/>
                </a:cubicBezTo>
                <a:cubicBezTo>
                  <a:pt x="4419400" y="401627"/>
                  <a:pt x="4419333" y="402227"/>
                  <a:pt x="4419200" y="403027"/>
                </a:cubicBezTo>
                <a:lnTo>
                  <a:pt x="4419000" y="405827"/>
                </a:lnTo>
                <a:lnTo>
                  <a:pt x="4305807" y="412226"/>
                </a:lnTo>
                <a:lnTo>
                  <a:pt x="4305807" y="400027"/>
                </a:lnTo>
                <a:close/>
                <a:moveTo>
                  <a:pt x="3260996" y="391427"/>
                </a:moveTo>
                <a:cubicBezTo>
                  <a:pt x="3253796" y="391427"/>
                  <a:pt x="3247730" y="394494"/>
                  <a:pt x="3242797" y="400627"/>
                </a:cubicBezTo>
                <a:cubicBezTo>
                  <a:pt x="3229198" y="417693"/>
                  <a:pt x="3210866" y="434958"/>
                  <a:pt x="3187800" y="452424"/>
                </a:cubicBezTo>
                <a:cubicBezTo>
                  <a:pt x="3170468" y="438558"/>
                  <a:pt x="3158335" y="427959"/>
                  <a:pt x="3151403" y="420626"/>
                </a:cubicBezTo>
                <a:cubicBezTo>
                  <a:pt x="3145003" y="413826"/>
                  <a:pt x="3140936" y="409826"/>
                  <a:pt x="3139203" y="408626"/>
                </a:cubicBezTo>
                <a:cubicBezTo>
                  <a:pt x="3135337" y="405693"/>
                  <a:pt x="3131204" y="404227"/>
                  <a:pt x="3126804" y="404227"/>
                </a:cubicBezTo>
                <a:cubicBezTo>
                  <a:pt x="3122271" y="404227"/>
                  <a:pt x="3118071" y="405893"/>
                  <a:pt x="3114205" y="409226"/>
                </a:cubicBezTo>
                <a:cubicBezTo>
                  <a:pt x="3110472" y="412426"/>
                  <a:pt x="3108605" y="416093"/>
                  <a:pt x="3108605" y="420226"/>
                </a:cubicBezTo>
                <a:cubicBezTo>
                  <a:pt x="3108605" y="424225"/>
                  <a:pt x="3110605" y="428759"/>
                  <a:pt x="3114605" y="433825"/>
                </a:cubicBezTo>
                <a:cubicBezTo>
                  <a:pt x="3133803" y="457823"/>
                  <a:pt x="3157936" y="482155"/>
                  <a:pt x="3187000" y="506820"/>
                </a:cubicBezTo>
                <a:cubicBezTo>
                  <a:pt x="3225132" y="539352"/>
                  <a:pt x="3251663" y="555617"/>
                  <a:pt x="3266595" y="555617"/>
                </a:cubicBezTo>
                <a:cubicBezTo>
                  <a:pt x="3276461" y="555617"/>
                  <a:pt x="3291394" y="551751"/>
                  <a:pt x="3311393" y="544018"/>
                </a:cubicBezTo>
                <a:cubicBezTo>
                  <a:pt x="3318992" y="541085"/>
                  <a:pt x="3322792" y="537419"/>
                  <a:pt x="3322792" y="533019"/>
                </a:cubicBezTo>
                <a:cubicBezTo>
                  <a:pt x="3322792" y="527952"/>
                  <a:pt x="3317659" y="523486"/>
                  <a:pt x="3307393" y="519620"/>
                </a:cubicBezTo>
                <a:cubicBezTo>
                  <a:pt x="3279261" y="509087"/>
                  <a:pt x="3250063" y="494155"/>
                  <a:pt x="3219798" y="474822"/>
                </a:cubicBezTo>
                <a:cubicBezTo>
                  <a:pt x="3240197" y="462556"/>
                  <a:pt x="3258929" y="449691"/>
                  <a:pt x="3275995" y="436225"/>
                </a:cubicBezTo>
                <a:cubicBezTo>
                  <a:pt x="3283194" y="430492"/>
                  <a:pt x="3286794" y="423959"/>
                  <a:pt x="3286794" y="416626"/>
                </a:cubicBezTo>
                <a:cubicBezTo>
                  <a:pt x="3286794" y="410493"/>
                  <a:pt x="3284528" y="405027"/>
                  <a:pt x="3279995" y="400227"/>
                </a:cubicBezTo>
                <a:cubicBezTo>
                  <a:pt x="3274661" y="394361"/>
                  <a:pt x="3268329" y="391427"/>
                  <a:pt x="3260996" y="391427"/>
                </a:cubicBezTo>
                <a:close/>
                <a:moveTo>
                  <a:pt x="411621" y="378228"/>
                </a:moveTo>
                <a:lnTo>
                  <a:pt x="411621" y="395827"/>
                </a:lnTo>
                <a:lnTo>
                  <a:pt x="344425" y="400827"/>
                </a:lnTo>
                <a:lnTo>
                  <a:pt x="344425" y="383228"/>
                </a:lnTo>
                <a:close/>
                <a:moveTo>
                  <a:pt x="6705408" y="375628"/>
                </a:moveTo>
                <a:cubicBezTo>
                  <a:pt x="6713541" y="396960"/>
                  <a:pt x="6723140" y="419092"/>
                  <a:pt x="6734207" y="442024"/>
                </a:cubicBezTo>
                <a:cubicBezTo>
                  <a:pt x="6727540" y="450691"/>
                  <a:pt x="6722207" y="457157"/>
                  <a:pt x="6718208" y="461423"/>
                </a:cubicBezTo>
                <a:cubicBezTo>
                  <a:pt x="6710341" y="469689"/>
                  <a:pt x="6703209" y="473822"/>
                  <a:pt x="6696809" y="473822"/>
                </a:cubicBezTo>
                <a:cubicBezTo>
                  <a:pt x="6693342" y="473822"/>
                  <a:pt x="6690276" y="471689"/>
                  <a:pt x="6687609" y="467423"/>
                </a:cubicBezTo>
                <a:cubicBezTo>
                  <a:pt x="6682810" y="459690"/>
                  <a:pt x="6680410" y="449291"/>
                  <a:pt x="6680410" y="436225"/>
                </a:cubicBezTo>
                <a:cubicBezTo>
                  <a:pt x="6680410" y="416093"/>
                  <a:pt x="6688743" y="395894"/>
                  <a:pt x="6705408" y="375628"/>
                </a:cubicBezTo>
                <a:close/>
                <a:moveTo>
                  <a:pt x="4397401" y="343030"/>
                </a:moveTo>
                <a:cubicBezTo>
                  <a:pt x="4404467" y="351697"/>
                  <a:pt x="4412333" y="360363"/>
                  <a:pt x="4421000" y="369029"/>
                </a:cubicBezTo>
                <a:lnTo>
                  <a:pt x="4382402" y="371229"/>
                </a:lnTo>
                <a:lnTo>
                  <a:pt x="4382402" y="362429"/>
                </a:lnTo>
                <a:cubicBezTo>
                  <a:pt x="4382402" y="358296"/>
                  <a:pt x="4380668" y="354896"/>
                  <a:pt x="4377202" y="352230"/>
                </a:cubicBezTo>
                <a:cubicBezTo>
                  <a:pt x="4372936" y="349030"/>
                  <a:pt x="4367669" y="347430"/>
                  <a:pt x="4361403" y="347430"/>
                </a:cubicBezTo>
                <a:cubicBezTo>
                  <a:pt x="4356604" y="347430"/>
                  <a:pt x="4352137" y="348363"/>
                  <a:pt x="4348004" y="350230"/>
                </a:cubicBezTo>
                <a:cubicBezTo>
                  <a:pt x="4342271" y="352896"/>
                  <a:pt x="4339405" y="356963"/>
                  <a:pt x="4339405" y="362429"/>
                </a:cubicBezTo>
                <a:lnTo>
                  <a:pt x="4339405" y="373629"/>
                </a:lnTo>
                <a:lnTo>
                  <a:pt x="4303607" y="375628"/>
                </a:lnTo>
                <a:cubicBezTo>
                  <a:pt x="4313872" y="365629"/>
                  <a:pt x="4322206" y="356163"/>
                  <a:pt x="4328605" y="347230"/>
                </a:cubicBezTo>
                <a:close/>
                <a:moveTo>
                  <a:pt x="6494747" y="342830"/>
                </a:moveTo>
                <a:cubicBezTo>
                  <a:pt x="6481148" y="342830"/>
                  <a:pt x="6467149" y="343964"/>
                  <a:pt x="6452749" y="346230"/>
                </a:cubicBezTo>
                <a:cubicBezTo>
                  <a:pt x="6435417" y="349030"/>
                  <a:pt x="6421818" y="352830"/>
                  <a:pt x="6411952" y="357630"/>
                </a:cubicBezTo>
                <a:cubicBezTo>
                  <a:pt x="6402486" y="362296"/>
                  <a:pt x="6397753" y="368629"/>
                  <a:pt x="6397753" y="376628"/>
                </a:cubicBezTo>
                <a:cubicBezTo>
                  <a:pt x="6397753" y="380095"/>
                  <a:pt x="6398420" y="383295"/>
                  <a:pt x="6399753" y="386228"/>
                </a:cubicBezTo>
                <a:cubicBezTo>
                  <a:pt x="6403086" y="393427"/>
                  <a:pt x="6409219" y="397027"/>
                  <a:pt x="6418152" y="397027"/>
                </a:cubicBezTo>
                <a:cubicBezTo>
                  <a:pt x="6420418" y="397027"/>
                  <a:pt x="6423018" y="396694"/>
                  <a:pt x="6425951" y="396027"/>
                </a:cubicBezTo>
                <a:cubicBezTo>
                  <a:pt x="6452083" y="390561"/>
                  <a:pt x="6473548" y="387828"/>
                  <a:pt x="6490347" y="387828"/>
                </a:cubicBezTo>
                <a:cubicBezTo>
                  <a:pt x="6497547" y="387828"/>
                  <a:pt x="6507213" y="388294"/>
                  <a:pt x="6519345" y="389228"/>
                </a:cubicBezTo>
                <a:cubicBezTo>
                  <a:pt x="6521745" y="389494"/>
                  <a:pt x="6523478" y="389628"/>
                  <a:pt x="6524545" y="389628"/>
                </a:cubicBezTo>
                <a:cubicBezTo>
                  <a:pt x="6531878" y="389628"/>
                  <a:pt x="6537744" y="387428"/>
                  <a:pt x="6542144" y="383028"/>
                </a:cubicBezTo>
                <a:cubicBezTo>
                  <a:pt x="6546011" y="379295"/>
                  <a:pt x="6547944" y="374429"/>
                  <a:pt x="6547944" y="368429"/>
                </a:cubicBezTo>
                <a:cubicBezTo>
                  <a:pt x="6547944" y="356830"/>
                  <a:pt x="6542277" y="349163"/>
                  <a:pt x="6530945" y="345430"/>
                </a:cubicBezTo>
                <a:cubicBezTo>
                  <a:pt x="6525745" y="343697"/>
                  <a:pt x="6513679" y="342830"/>
                  <a:pt x="6494747" y="342830"/>
                </a:cubicBezTo>
                <a:close/>
                <a:moveTo>
                  <a:pt x="5671397" y="336431"/>
                </a:moveTo>
                <a:lnTo>
                  <a:pt x="5671397" y="354630"/>
                </a:lnTo>
                <a:cubicBezTo>
                  <a:pt x="5660331" y="356363"/>
                  <a:pt x="5639599" y="359363"/>
                  <a:pt x="5609201" y="363629"/>
                </a:cubicBezTo>
                <a:lnTo>
                  <a:pt x="5609201" y="342430"/>
                </a:lnTo>
                <a:close/>
                <a:moveTo>
                  <a:pt x="3200400" y="333831"/>
                </a:moveTo>
                <a:lnTo>
                  <a:pt x="3198200" y="359629"/>
                </a:lnTo>
                <a:lnTo>
                  <a:pt x="3079007" y="370229"/>
                </a:lnTo>
                <a:lnTo>
                  <a:pt x="3079007" y="344030"/>
                </a:lnTo>
                <a:close/>
                <a:moveTo>
                  <a:pt x="403221" y="332831"/>
                </a:moveTo>
                <a:cubicBezTo>
                  <a:pt x="408821" y="332564"/>
                  <a:pt x="411621" y="335764"/>
                  <a:pt x="411621" y="342430"/>
                </a:cubicBezTo>
                <a:lnTo>
                  <a:pt x="411621" y="350030"/>
                </a:lnTo>
                <a:lnTo>
                  <a:pt x="344425" y="355230"/>
                </a:lnTo>
                <a:lnTo>
                  <a:pt x="344425" y="338231"/>
                </a:lnTo>
                <a:lnTo>
                  <a:pt x="401021" y="333031"/>
                </a:lnTo>
                <a:cubicBezTo>
                  <a:pt x="402355" y="332898"/>
                  <a:pt x="403088" y="332831"/>
                  <a:pt x="403221" y="332831"/>
                </a:cubicBezTo>
                <a:close/>
                <a:moveTo>
                  <a:pt x="6796403" y="322832"/>
                </a:moveTo>
                <a:cubicBezTo>
                  <a:pt x="6786803" y="350697"/>
                  <a:pt x="6775737" y="375962"/>
                  <a:pt x="6763205" y="398627"/>
                </a:cubicBezTo>
                <a:cubicBezTo>
                  <a:pt x="6755072" y="382361"/>
                  <a:pt x="6747406" y="364696"/>
                  <a:pt x="6740206" y="345630"/>
                </a:cubicBezTo>
                <a:cubicBezTo>
                  <a:pt x="6757938" y="334964"/>
                  <a:pt x="6776671" y="327365"/>
                  <a:pt x="6796403" y="322832"/>
                </a:cubicBezTo>
                <a:close/>
                <a:moveTo>
                  <a:pt x="3962553" y="315432"/>
                </a:moveTo>
                <a:cubicBezTo>
                  <a:pt x="3956953" y="315432"/>
                  <a:pt x="3951954" y="316699"/>
                  <a:pt x="3947554" y="319232"/>
                </a:cubicBezTo>
                <a:cubicBezTo>
                  <a:pt x="3940621" y="323232"/>
                  <a:pt x="3937155" y="329165"/>
                  <a:pt x="3937155" y="337031"/>
                </a:cubicBezTo>
                <a:lnTo>
                  <a:pt x="3937155" y="367829"/>
                </a:lnTo>
                <a:lnTo>
                  <a:pt x="3830561" y="374029"/>
                </a:lnTo>
                <a:cubicBezTo>
                  <a:pt x="3818295" y="374695"/>
                  <a:pt x="3812162" y="381828"/>
                  <a:pt x="3812162" y="395427"/>
                </a:cubicBezTo>
                <a:cubicBezTo>
                  <a:pt x="3812162" y="401294"/>
                  <a:pt x="3813762" y="406093"/>
                  <a:pt x="3816962" y="409826"/>
                </a:cubicBezTo>
                <a:cubicBezTo>
                  <a:pt x="3820562" y="414093"/>
                  <a:pt x="3825494" y="416226"/>
                  <a:pt x="3831761" y="416226"/>
                </a:cubicBezTo>
                <a:cubicBezTo>
                  <a:pt x="3832294" y="416226"/>
                  <a:pt x="3832894" y="416226"/>
                  <a:pt x="3833561" y="416226"/>
                </a:cubicBezTo>
                <a:lnTo>
                  <a:pt x="3910556" y="411626"/>
                </a:lnTo>
                <a:cubicBezTo>
                  <a:pt x="3897890" y="424559"/>
                  <a:pt x="3885091" y="436425"/>
                  <a:pt x="3872159" y="447224"/>
                </a:cubicBezTo>
                <a:cubicBezTo>
                  <a:pt x="3846693" y="468556"/>
                  <a:pt x="3824362" y="484555"/>
                  <a:pt x="3805163" y="495221"/>
                </a:cubicBezTo>
                <a:cubicBezTo>
                  <a:pt x="3796763" y="499754"/>
                  <a:pt x="3791696" y="502687"/>
                  <a:pt x="3789964" y="504021"/>
                </a:cubicBezTo>
                <a:cubicBezTo>
                  <a:pt x="3785164" y="507754"/>
                  <a:pt x="3782764" y="512353"/>
                  <a:pt x="3782764" y="517820"/>
                </a:cubicBezTo>
                <a:cubicBezTo>
                  <a:pt x="3782764" y="521286"/>
                  <a:pt x="3784031" y="524819"/>
                  <a:pt x="3786564" y="528419"/>
                </a:cubicBezTo>
                <a:cubicBezTo>
                  <a:pt x="3789764" y="532686"/>
                  <a:pt x="3794030" y="534819"/>
                  <a:pt x="3799363" y="534819"/>
                </a:cubicBezTo>
                <a:cubicBezTo>
                  <a:pt x="3806829" y="534819"/>
                  <a:pt x="3820762" y="529286"/>
                  <a:pt x="3841160" y="518220"/>
                </a:cubicBezTo>
                <a:cubicBezTo>
                  <a:pt x="3877291" y="498621"/>
                  <a:pt x="3909290" y="475156"/>
                  <a:pt x="3937155" y="447824"/>
                </a:cubicBezTo>
                <a:lnTo>
                  <a:pt x="3937155" y="539818"/>
                </a:lnTo>
                <a:cubicBezTo>
                  <a:pt x="3937155" y="543552"/>
                  <a:pt x="3937888" y="546818"/>
                  <a:pt x="3939354" y="549618"/>
                </a:cubicBezTo>
                <a:cubicBezTo>
                  <a:pt x="3943621" y="557617"/>
                  <a:pt x="3951287" y="561617"/>
                  <a:pt x="3962353" y="561617"/>
                </a:cubicBezTo>
                <a:cubicBezTo>
                  <a:pt x="3970752" y="561617"/>
                  <a:pt x="3977352" y="558884"/>
                  <a:pt x="3982152" y="553418"/>
                </a:cubicBezTo>
                <a:cubicBezTo>
                  <a:pt x="3985485" y="549684"/>
                  <a:pt x="3987151" y="545151"/>
                  <a:pt x="3987151" y="539818"/>
                </a:cubicBezTo>
                <a:lnTo>
                  <a:pt x="3987151" y="439025"/>
                </a:lnTo>
                <a:cubicBezTo>
                  <a:pt x="4013950" y="471023"/>
                  <a:pt x="4044415" y="497821"/>
                  <a:pt x="4078546" y="519420"/>
                </a:cubicBezTo>
                <a:cubicBezTo>
                  <a:pt x="4087878" y="525286"/>
                  <a:pt x="4096078" y="528219"/>
                  <a:pt x="4103144" y="528219"/>
                </a:cubicBezTo>
                <a:cubicBezTo>
                  <a:pt x="4112744" y="528219"/>
                  <a:pt x="4126743" y="524153"/>
                  <a:pt x="4145142" y="516020"/>
                </a:cubicBezTo>
                <a:cubicBezTo>
                  <a:pt x="4151674" y="513087"/>
                  <a:pt x="4154941" y="509954"/>
                  <a:pt x="4154941" y="506620"/>
                </a:cubicBezTo>
                <a:cubicBezTo>
                  <a:pt x="4154941" y="502354"/>
                  <a:pt x="4149008" y="497354"/>
                  <a:pt x="4137142" y="491621"/>
                </a:cubicBezTo>
                <a:cubicBezTo>
                  <a:pt x="4083012" y="464956"/>
                  <a:pt x="4038348" y="436425"/>
                  <a:pt x="4003150" y="406027"/>
                </a:cubicBezTo>
                <a:lnTo>
                  <a:pt x="4093945" y="400627"/>
                </a:lnTo>
                <a:cubicBezTo>
                  <a:pt x="4106344" y="399827"/>
                  <a:pt x="4112544" y="392627"/>
                  <a:pt x="4112544" y="379028"/>
                </a:cubicBezTo>
                <a:cubicBezTo>
                  <a:pt x="4112544" y="371562"/>
                  <a:pt x="4110144" y="366162"/>
                  <a:pt x="4105344" y="362829"/>
                </a:cubicBezTo>
                <a:cubicBezTo>
                  <a:pt x="4101078" y="359896"/>
                  <a:pt x="4096345" y="358563"/>
                  <a:pt x="4091145" y="358829"/>
                </a:cubicBezTo>
                <a:lnTo>
                  <a:pt x="3987151" y="364829"/>
                </a:lnTo>
                <a:lnTo>
                  <a:pt x="3987151" y="337031"/>
                </a:lnTo>
                <a:cubicBezTo>
                  <a:pt x="3987151" y="331564"/>
                  <a:pt x="3985418" y="326965"/>
                  <a:pt x="3981952" y="323232"/>
                </a:cubicBezTo>
                <a:cubicBezTo>
                  <a:pt x="3977152" y="318032"/>
                  <a:pt x="3970685" y="315432"/>
                  <a:pt x="3962553" y="315432"/>
                </a:cubicBezTo>
                <a:close/>
                <a:moveTo>
                  <a:pt x="2027397" y="310832"/>
                </a:moveTo>
                <a:cubicBezTo>
                  <a:pt x="2025397" y="310832"/>
                  <a:pt x="2019131" y="311166"/>
                  <a:pt x="2008598" y="311832"/>
                </a:cubicBezTo>
                <a:cubicBezTo>
                  <a:pt x="2003398" y="312232"/>
                  <a:pt x="1995999" y="312699"/>
                  <a:pt x="1986399" y="313232"/>
                </a:cubicBezTo>
                <a:cubicBezTo>
                  <a:pt x="1865740" y="320298"/>
                  <a:pt x="1801144" y="324432"/>
                  <a:pt x="1792611" y="325631"/>
                </a:cubicBezTo>
                <a:cubicBezTo>
                  <a:pt x="1779012" y="327498"/>
                  <a:pt x="1772212" y="335564"/>
                  <a:pt x="1772212" y="349830"/>
                </a:cubicBezTo>
                <a:cubicBezTo>
                  <a:pt x="1772212" y="355296"/>
                  <a:pt x="1773546" y="359963"/>
                  <a:pt x="1776212" y="363829"/>
                </a:cubicBezTo>
                <a:cubicBezTo>
                  <a:pt x="1780612" y="369829"/>
                  <a:pt x="1786878" y="372829"/>
                  <a:pt x="1795011" y="372829"/>
                </a:cubicBezTo>
                <a:cubicBezTo>
                  <a:pt x="1796077" y="372829"/>
                  <a:pt x="1812943" y="371629"/>
                  <a:pt x="1845608" y="369229"/>
                </a:cubicBezTo>
                <a:lnTo>
                  <a:pt x="1931203" y="363229"/>
                </a:lnTo>
                <a:cubicBezTo>
                  <a:pt x="1977066" y="360296"/>
                  <a:pt x="2001065" y="358829"/>
                  <a:pt x="2003198" y="358829"/>
                </a:cubicBezTo>
                <a:cubicBezTo>
                  <a:pt x="2007998" y="358829"/>
                  <a:pt x="2010398" y="360429"/>
                  <a:pt x="2010398" y="363629"/>
                </a:cubicBezTo>
                <a:cubicBezTo>
                  <a:pt x="2010398" y="366562"/>
                  <a:pt x="2008798" y="371695"/>
                  <a:pt x="2005598" y="379028"/>
                </a:cubicBezTo>
                <a:cubicBezTo>
                  <a:pt x="1996265" y="400894"/>
                  <a:pt x="1981866" y="422226"/>
                  <a:pt x="1962401" y="443024"/>
                </a:cubicBezTo>
                <a:cubicBezTo>
                  <a:pt x="1938935" y="467956"/>
                  <a:pt x="1914070" y="487222"/>
                  <a:pt x="1887805" y="500821"/>
                </a:cubicBezTo>
                <a:cubicBezTo>
                  <a:pt x="1877272" y="506287"/>
                  <a:pt x="1871406" y="509420"/>
                  <a:pt x="1870206" y="510220"/>
                </a:cubicBezTo>
                <a:cubicBezTo>
                  <a:pt x="1864607" y="514353"/>
                  <a:pt x="1861807" y="519420"/>
                  <a:pt x="1861807" y="525419"/>
                </a:cubicBezTo>
                <a:cubicBezTo>
                  <a:pt x="1861807" y="529819"/>
                  <a:pt x="1863140" y="533952"/>
                  <a:pt x="1865807" y="537819"/>
                </a:cubicBezTo>
                <a:cubicBezTo>
                  <a:pt x="1869006" y="542618"/>
                  <a:pt x="1873539" y="545018"/>
                  <a:pt x="1879406" y="545018"/>
                </a:cubicBezTo>
                <a:cubicBezTo>
                  <a:pt x="1883672" y="545018"/>
                  <a:pt x="1888805" y="543885"/>
                  <a:pt x="1894805" y="541618"/>
                </a:cubicBezTo>
                <a:cubicBezTo>
                  <a:pt x="1918937" y="532686"/>
                  <a:pt x="1942068" y="520153"/>
                  <a:pt x="1964200" y="504021"/>
                </a:cubicBezTo>
                <a:cubicBezTo>
                  <a:pt x="2005931" y="473489"/>
                  <a:pt x="2035730" y="437158"/>
                  <a:pt x="2053595" y="395027"/>
                </a:cubicBezTo>
                <a:cubicBezTo>
                  <a:pt x="2061728" y="375962"/>
                  <a:pt x="2065794" y="360429"/>
                  <a:pt x="2065794" y="348430"/>
                </a:cubicBezTo>
                <a:cubicBezTo>
                  <a:pt x="2065794" y="340164"/>
                  <a:pt x="2063928" y="332964"/>
                  <a:pt x="2060195" y="326831"/>
                </a:cubicBezTo>
                <a:cubicBezTo>
                  <a:pt x="2053528" y="316165"/>
                  <a:pt x="2042596" y="310832"/>
                  <a:pt x="2027397" y="310832"/>
                </a:cubicBezTo>
                <a:close/>
                <a:moveTo>
                  <a:pt x="2478969" y="306433"/>
                </a:moveTo>
                <a:cubicBezTo>
                  <a:pt x="2471369" y="306433"/>
                  <a:pt x="2464370" y="310566"/>
                  <a:pt x="2457970" y="318832"/>
                </a:cubicBezTo>
                <a:cubicBezTo>
                  <a:pt x="2441171" y="340297"/>
                  <a:pt x="2423306" y="359429"/>
                  <a:pt x="2404374" y="376228"/>
                </a:cubicBezTo>
                <a:cubicBezTo>
                  <a:pt x="2354910" y="419959"/>
                  <a:pt x="2301514" y="450224"/>
                  <a:pt x="2244184" y="467023"/>
                </a:cubicBezTo>
                <a:cubicBezTo>
                  <a:pt x="2228451" y="471689"/>
                  <a:pt x="2219585" y="474489"/>
                  <a:pt x="2217585" y="475422"/>
                </a:cubicBezTo>
                <a:cubicBezTo>
                  <a:pt x="2207852" y="480222"/>
                  <a:pt x="2202986" y="487488"/>
                  <a:pt x="2202986" y="497221"/>
                </a:cubicBezTo>
                <a:cubicBezTo>
                  <a:pt x="2202986" y="501487"/>
                  <a:pt x="2204053" y="505954"/>
                  <a:pt x="2206186" y="510620"/>
                </a:cubicBezTo>
                <a:cubicBezTo>
                  <a:pt x="2210985" y="521020"/>
                  <a:pt x="2219051" y="526219"/>
                  <a:pt x="2230384" y="526219"/>
                </a:cubicBezTo>
                <a:cubicBezTo>
                  <a:pt x="2233851" y="526219"/>
                  <a:pt x="2237917" y="525619"/>
                  <a:pt x="2242583" y="524419"/>
                </a:cubicBezTo>
                <a:cubicBezTo>
                  <a:pt x="2287114" y="512420"/>
                  <a:pt x="2330311" y="492488"/>
                  <a:pt x="2372176" y="464623"/>
                </a:cubicBezTo>
                <a:cubicBezTo>
                  <a:pt x="2422439" y="431025"/>
                  <a:pt x="2462903" y="391294"/>
                  <a:pt x="2493568" y="345430"/>
                </a:cubicBezTo>
                <a:cubicBezTo>
                  <a:pt x="2497968" y="338897"/>
                  <a:pt x="2500168" y="332831"/>
                  <a:pt x="2500168" y="327231"/>
                </a:cubicBezTo>
                <a:cubicBezTo>
                  <a:pt x="2500168" y="320432"/>
                  <a:pt x="2497434" y="315032"/>
                  <a:pt x="2491968" y="311032"/>
                </a:cubicBezTo>
                <a:cubicBezTo>
                  <a:pt x="2487835" y="307966"/>
                  <a:pt x="2483502" y="306433"/>
                  <a:pt x="2478969" y="306433"/>
                </a:cubicBezTo>
                <a:close/>
                <a:moveTo>
                  <a:pt x="1454957" y="297033"/>
                </a:moveTo>
                <a:cubicBezTo>
                  <a:pt x="1442025" y="297033"/>
                  <a:pt x="1433158" y="303566"/>
                  <a:pt x="1428359" y="316632"/>
                </a:cubicBezTo>
                <a:cubicBezTo>
                  <a:pt x="1409560" y="367562"/>
                  <a:pt x="1383828" y="410826"/>
                  <a:pt x="1351163" y="446424"/>
                </a:cubicBezTo>
                <a:cubicBezTo>
                  <a:pt x="1345564" y="452557"/>
                  <a:pt x="1342764" y="458423"/>
                  <a:pt x="1342764" y="464023"/>
                </a:cubicBezTo>
                <a:cubicBezTo>
                  <a:pt x="1342764" y="468689"/>
                  <a:pt x="1344431" y="472823"/>
                  <a:pt x="1347764" y="476422"/>
                </a:cubicBezTo>
                <a:cubicBezTo>
                  <a:pt x="1351897" y="480955"/>
                  <a:pt x="1356496" y="483222"/>
                  <a:pt x="1361563" y="483222"/>
                </a:cubicBezTo>
                <a:cubicBezTo>
                  <a:pt x="1370362" y="483222"/>
                  <a:pt x="1383828" y="474356"/>
                  <a:pt x="1401960" y="456623"/>
                </a:cubicBezTo>
                <a:cubicBezTo>
                  <a:pt x="1426626" y="432358"/>
                  <a:pt x="1447291" y="404427"/>
                  <a:pt x="1463957" y="372829"/>
                </a:cubicBezTo>
                <a:cubicBezTo>
                  <a:pt x="1476223" y="349497"/>
                  <a:pt x="1482355" y="332964"/>
                  <a:pt x="1482355" y="323232"/>
                </a:cubicBezTo>
                <a:cubicBezTo>
                  <a:pt x="1482355" y="312299"/>
                  <a:pt x="1477089" y="304433"/>
                  <a:pt x="1466556" y="299633"/>
                </a:cubicBezTo>
                <a:cubicBezTo>
                  <a:pt x="1462823" y="297900"/>
                  <a:pt x="1458957" y="297033"/>
                  <a:pt x="1454957" y="297033"/>
                </a:cubicBezTo>
                <a:close/>
                <a:moveTo>
                  <a:pt x="1584749" y="288834"/>
                </a:moveTo>
                <a:cubicBezTo>
                  <a:pt x="1579416" y="288834"/>
                  <a:pt x="1574617" y="290567"/>
                  <a:pt x="1570350" y="294033"/>
                </a:cubicBezTo>
                <a:cubicBezTo>
                  <a:pt x="1566217" y="297500"/>
                  <a:pt x="1564150" y="301900"/>
                  <a:pt x="1564150" y="307233"/>
                </a:cubicBezTo>
                <a:cubicBezTo>
                  <a:pt x="1564150" y="312699"/>
                  <a:pt x="1565950" y="317699"/>
                  <a:pt x="1569550" y="322232"/>
                </a:cubicBezTo>
                <a:cubicBezTo>
                  <a:pt x="1595682" y="355563"/>
                  <a:pt x="1620480" y="397227"/>
                  <a:pt x="1643946" y="447224"/>
                </a:cubicBezTo>
                <a:cubicBezTo>
                  <a:pt x="1647145" y="453890"/>
                  <a:pt x="1649012" y="457690"/>
                  <a:pt x="1649545" y="458623"/>
                </a:cubicBezTo>
                <a:cubicBezTo>
                  <a:pt x="1654612" y="467823"/>
                  <a:pt x="1662411" y="472423"/>
                  <a:pt x="1672944" y="472423"/>
                </a:cubicBezTo>
                <a:cubicBezTo>
                  <a:pt x="1678010" y="472423"/>
                  <a:pt x="1683210" y="470756"/>
                  <a:pt x="1688543" y="467423"/>
                </a:cubicBezTo>
                <a:cubicBezTo>
                  <a:pt x="1696942" y="462090"/>
                  <a:pt x="1701142" y="454557"/>
                  <a:pt x="1701142" y="444824"/>
                </a:cubicBezTo>
                <a:cubicBezTo>
                  <a:pt x="1701142" y="431758"/>
                  <a:pt x="1690210" y="408826"/>
                  <a:pt x="1668344" y="376028"/>
                </a:cubicBezTo>
                <a:cubicBezTo>
                  <a:pt x="1648612" y="346564"/>
                  <a:pt x="1628347" y="321698"/>
                  <a:pt x="1607548" y="301433"/>
                </a:cubicBezTo>
                <a:cubicBezTo>
                  <a:pt x="1598882" y="293033"/>
                  <a:pt x="1591282" y="288834"/>
                  <a:pt x="1584749" y="288834"/>
                </a:cubicBezTo>
                <a:close/>
                <a:moveTo>
                  <a:pt x="5671397" y="287234"/>
                </a:moveTo>
                <a:lnTo>
                  <a:pt x="5671397" y="306233"/>
                </a:lnTo>
                <a:lnTo>
                  <a:pt x="5609201" y="312032"/>
                </a:lnTo>
                <a:lnTo>
                  <a:pt x="5609201" y="292833"/>
                </a:lnTo>
                <a:close/>
                <a:moveTo>
                  <a:pt x="1196373" y="286634"/>
                </a:moveTo>
                <a:cubicBezTo>
                  <a:pt x="1191306" y="286634"/>
                  <a:pt x="1186840" y="288300"/>
                  <a:pt x="1182974" y="291634"/>
                </a:cubicBezTo>
                <a:cubicBezTo>
                  <a:pt x="1178974" y="295100"/>
                  <a:pt x="1176974" y="299700"/>
                  <a:pt x="1176974" y="305433"/>
                </a:cubicBezTo>
                <a:cubicBezTo>
                  <a:pt x="1176974" y="310366"/>
                  <a:pt x="1178707" y="315099"/>
                  <a:pt x="1182174" y="319632"/>
                </a:cubicBezTo>
                <a:cubicBezTo>
                  <a:pt x="1204172" y="348430"/>
                  <a:pt x="1220838" y="374695"/>
                  <a:pt x="1232171" y="398427"/>
                </a:cubicBezTo>
                <a:cubicBezTo>
                  <a:pt x="1234837" y="404160"/>
                  <a:pt x="1236770" y="407826"/>
                  <a:pt x="1237971" y="409426"/>
                </a:cubicBezTo>
                <a:cubicBezTo>
                  <a:pt x="1243037" y="415959"/>
                  <a:pt x="1249770" y="419226"/>
                  <a:pt x="1258169" y="419226"/>
                </a:cubicBezTo>
                <a:cubicBezTo>
                  <a:pt x="1263369" y="419226"/>
                  <a:pt x="1268302" y="417826"/>
                  <a:pt x="1272968" y="415026"/>
                </a:cubicBezTo>
                <a:cubicBezTo>
                  <a:pt x="1281634" y="409826"/>
                  <a:pt x="1285967" y="402627"/>
                  <a:pt x="1285967" y="393427"/>
                </a:cubicBezTo>
                <a:cubicBezTo>
                  <a:pt x="1285967" y="378095"/>
                  <a:pt x="1271168" y="353896"/>
                  <a:pt x="1241570" y="320832"/>
                </a:cubicBezTo>
                <a:cubicBezTo>
                  <a:pt x="1221305" y="298033"/>
                  <a:pt x="1206239" y="286634"/>
                  <a:pt x="1196373" y="286634"/>
                </a:cubicBezTo>
                <a:close/>
                <a:moveTo>
                  <a:pt x="3195000" y="276034"/>
                </a:moveTo>
                <a:cubicBezTo>
                  <a:pt x="3195400" y="276034"/>
                  <a:pt x="3196066" y="276034"/>
                  <a:pt x="3197000" y="276034"/>
                </a:cubicBezTo>
                <a:cubicBezTo>
                  <a:pt x="3201533" y="276034"/>
                  <a:pt x="3203866" y="279301"/>
                  <a:pt x="3203999" y="285834"/>
                </a:cubicBezTo>
                <a:lnTo>
                  <a:pt x="3202999" y="299033"/>
                </a:lnTo>
                <a:lnTo>
                  <a:pt x="3079007" y="309832"/>
                </a:lnTo>
                <a:lnTo>
                  <a:pt x="3079007" y="285834"/>
                </a:lnTo>
                <a:close/>
                <a:moveTo>
                  <a:pt x="7313371" y="258636"/>
                </a:moveTo>
                <a:cubicBezTo>
                  <a:pt x="7295905" y="258636"/>
                  <a:pt x="7275240" y="261435"/>
                  <a:pt x="7251375" y="267035"/>
                </a:cubicBezTo>
                <a:cubicBezTo>
                  <a:pt x="7233109" y="271435"/>
                  <a:pt x="7217844" y="276101"/>
                  <a:pt x="7205578" y="281034"/>
                </a:cubicBezTo>
                <a:cubicBezTo>
                  <a:pt x="7194245" y="285567"/>
                  <a:pt x="7188579" y="292633"/>
                  <a:pt x="7188579" y="302233"/>
                </a:cubicBezTo>
                <a:cubicBezTo>
                  <a:pt x="7188579" y="304766"/>
                  <a:pt x="7189112" y="307499"/>
                  <a:pt x="7190179" y="310432"/>
                </a:cubicBezTo>
                <a:cubicBezTo>
                  <a:pt x="7193379" y="319765"/>
                  <a:pt x="7199978" y="324432"/>
                  <a:pt x="7209978" y="324432"/>
                </a:cubicBezTo>
                <a:cubicBezTo>
                  <a:pt x="7212644" y="324432"/>
                  <a:pt x="7216177" y="323765"/>
                  <a:pt x="7220577" y="322432"/>
                </a:cubicBezTo>
                <a:cubicBezTo>
                  <a:pt x="7254975" y="312032"/>
                  <a:pt x="7285306" y="306833"/>
                  <a:pt x="7311571" y="306833"/>
                </a:cubicBezTo>
                <a:lnTo>
                  <a:pt x="7327370" y="307233"/>
                </a:lnTo>
                <a:cubicBezTo>
                  <a:pt x="7335237" y="307233"/>
                  <a:pt x="7341436" y="304899"/>
                  <a:pt x="7345969" y="300233"/>
                </a:cubicBezTo>
                <a:cubicBezTo>
                  <a:pt x="7349836" y="296100"/>
                  <a:pt x="7351769" y="290767"/>
                  <a:pt x="7351769" y="284234"/>
                </a:cubicBezTo>
                <a:cubicBezTo>
                  <a:pt x="7351769" y="271701"/>
                  <a:pt x="7345569" y="263769"/>
                  <a:pt x="7333170" y="260435"/>
                </a:cubicBezTo>
                <a:cubicBezTo>
                  <a:pt x="7328637" y="259236"/>
                  <a:pt x="7322038" y="258636"/>
                  <a:pt x="7313371" y="258636"/>
                </a:cubicBezTo>
                <a:close/>
                <a:moveTo>
                  <a:pt x="2221785" y="242437"/>
                </a:moveTo>
                <a:cubicBezTo>
                  <a:pt x="2207519" y="242437"/>
                  <a:pt x="2200386" y="248570"/>
                  <a:pt x="2200386" y="260835"/>
                </a:cubicBezTo>
                <a:cubicBezTo>
                  <a:pt x="2200386" y="267902"/>
                  <a:pt x="2204986" y="274035"/>
                  <a:pt x="2214185" y="279234"/>
                </a:cubicBezTo>
                <a:cubicBezTo>
                  <a:pt x="2232451" y="289634"/>
                  <a:pt x="2252717" y="303633"/>
                  <a:pt x="2274981" y="321232"/>
                </a:cubicBezTo>
                <a:cubicBezTo>
                  <a:pt x="2283781" y="328031"/>
                  <a:pt x="2291847" y="331431"/>
                  <a:pt x="2299180" y="331431"/>
                </a:cubicBezTo>
                <a:cubicBezTo>
                  <a:pt x="2307713" y="331431"/>
                  <a:pt x="2314513" y="327565"/>
                  <a:pt x="2319579" y="319832"/>
                </a:cubicBezTo>
                <a:cubicBezTo>
                  <a:pt x="2322912" y="314632"/>
                  <a:pt x="2324578" y="309432"/>
                  <a:pt x="2324578" y="304233"/>
                </a:cubicBezTo>
                <a:cubicBezTo>
                  <a:pt x="2324578" y="294900"/>
                  <a:pt x="2320312" y="287100"/>
                  <a:pt x="2311779" y="280834"/>
                </a:cubicBezTo>
                <a:cubicBezTo>
                  <a:pt x="2295514" y="268835"/>
                  <a:pt x="2274915" y="258436"/>
                  <a:pt x="2249983" y="249636"/>
                </a:cubicBezTo>
                <a:cubicBezTo>
                  <a:pt x="2236651" y="244836"/>
                  <a:pt x="2227251" y="242437"/>
                  <a:pt x="2221785" y="242437"/>
                </a:cubicBezTo>
                <a:close/>
                <a:moveTo>
                  <a:pt x="5671397" y="237837"/>
                </a:moveTo>
                <a:lnTo>
                  <a:pt x="5671397" y="256236"/>
                </a:lnTo>
                <a:lnTo>
                  <a:pt x="5609201" y="262035"/>
                </a:lnTo>
                <a:lnTo>
                  <a:pt x="5609201" y="242837"/>
                </a:lnTo>
                <a:close/>
                <a:moveTo>
                  <a:pt x="1627147" y="233437"/>
                </a:moveTo>
                <a:cubicBezTo>
                  <a:pt x="1619414" y="233437"/>
                  <a:pt x="1615547" y="237237"/>
                  <a:pt x="1615547" y="244836"/>
                </a:cubicBezTo>
                <a:cubicBezTo>
                  <a:pt x="1615547" y="248836"/>
                  <a:pt x="1617414" y="252836"/>
                  <a:pt x="1621147" y="256836"/>
                </a:cubicBezTo>
                <a:cubicBezTo>
                  <a:pt x="1632480" y="268702"/>
                  <a:pt x="1641946" y="280834"/>
                  <a:pt x="1649545" y="293233"/>
                </a:cubicBezTo>
                <a:cubicBezTo>
                  <a:pt x="1653812" y="300166"/>
                  <a:pt x="1659011" y="303633"/>
                  <a:pt x="1665144" y="303633"/>
                </a:cubicBezTo>
                <a:cubicBezTo>
                  <a:pt x="1669677" y="303633"/>
                  <a:pt x="1673677" y="302166"/>
                  <a:pt x="1677144" y="299233"/>
                </a:cubicBezTo>
                <a:cubicBezTo>
                  <a:pt x="1681677" y="295500"/>
                  <a:pt x="1683943" y="291034"/>
                  <a:pt x="1683943" y="285834"/>
                </a:cubicBezTo>
                <a:cubicBezTo>
                  <a:pt x="1683943" y="278501"/>
                  <a:pt x="1676944" y="268502"/>
                  <a:pt x="1662944" y="255836"/>
                </a:cubicBezTo>
                <a:cubicBezTo>
                  <a:pt x="1646545" y="240903"/>
                  <a:pt x="1634613" y="233437"/>
                  <a:pt x="1627147" y="233437"/>
                </a:cubicBezTo>
                <a:close/>
                <a:moveTo>
                  <a:pt x="2810949" y="232837"/>
                </a:moveTo>
                <a:cubicBezTo>
                  <a:pt x="2808949" y="232837"/>
                  <a:pt x="2806749" y="232970"/>
                  <a:pt x="2804350" y="233237"/>
                </a:cubicBezTo>
                <a:cubicBezTo>
                  <a:pt x="2746353" y="239503"/>
                  <a:pt x="2698622" y="243436"/>
                  <a:pt x="2661158" y="245036"/>
                </a:cubicBezTo>
                <a:cubicBezTo>
                  <a:pt x="2650226" y="245570"/>
                  <a:pt x="2643159" y="246370"/>
                  <a:pt x="2639960" y="247436"/>
                </a:cubicBezTo>
                <a:cubicBezTo>
                  <a:pt x="2629427" y="250903"/>
                  <a:pt x="2624161" y="258169"/>
                  <a:pt x="2624161" y="269235"/>
                </a:cubicBezTo>
                <a:cubicBezTo>
                  <a:pt x="2624161" y="273635"/>
                  <a:pt x="2625027" y="277568"/>
                  <a:pt x="2626760" y="281034"/>
                </a:cubicBezTo>
                <a:cubicBezTo>
                  <a:pt x="2630760" y="289034"/>
                  <a:pt x="2638159" y="293033"/>
                  <a:pt x="2648958" y="293033"/>
                </a:cubicBezTo>
                <a:cubicBezTo>
                  <a:pt x="2650292" y="293033"/>
                  <a:pt x="2652292" y="292900"/>
                  <a:pt x="2654958" y="292633"/>
                </a:cubicBezTo>
                <a:cubicBezTo>
                  <a:pt x="2661758" y="292100"/>
                  <a:pt x="2669824" y="291500"/>
                  <a:pt x="2679157" y="290834"/>
                </a:cubicBezTo>
                <a:cubicBezTo>
                  <a:pt x="2733420" y="286834"/>
                  <a:pt x="2764485" y="284234"/>
                  <a:pt x="2772351" y="283034"/>
                </a:cubicBezTo>
                <a:cubicBezTo>
                  <a:pt x="2776484" y="282367"/>
                  <a:pt x="2779484" y="282034"/>
                  <a:pt x="2781350" y="282034"/>
                </a:cubicBezTo>
                <a:cubicBezTo>
                  <a:pt x="2784017" y="282034"/>
                  <a:pt x="2785350" y="283234"/>
                  <a:pt x="2785350" y="285634"/>
                </a:cubicBezTo>
                <a:cubicBezTo>
                  <a:pt x="2785350" y="287634"/>
                  <a:pt x="2783951" y="291500"/>
                  <a:pt x="2781151" y="297233"/>
                </a:cubicBezTo>
                <a:cubicBezTo>
                  <a:pt x="2764485" y="331098"/>
                  <a:pt x="2738420" y="365496"/>
                  <a:pt x="2702955" y="400427"/>
                </a:cubicBezTo>
                <a:cubicBezTo>
                  <a:pt x="2667891" y="434825"/>
                  <a:pt x="2634226" y="462290"/>
                  <a:pt x="2601962" y="482822"/>
                </a:cubicBezTo>
                <a:cubicBezTo>
                  <a:pt x="2593829" y="488022"/>
                  <a:pt x="2589096" y="491221"/>
                  <a:pt x="2587762" y="492421"/>
                </a:cubicBezTo>
                <a:cubicBezTo>
                  <a:pt x="2582296" y="497221"/>
                  <a:pt x="2579563" y="502554"/>
                  <a:pt x="2579563" y="508420"/>
                </a:cubicBezTo>
                <a:cubicBezTo>
                  <a:pt x="2579563" y="511487"/>
                  <a:pt x="2580629" y="514753"/>
                  <a:pt x="2582763" y="518220"/>
                </a:cubicBezTo>
                <a:cubicBezTo>
                  <a:pt x="2586629" y="524619"/>
                  <a:pt x="2592096" y="527819"/>
                  <a:pt x="2599162" y="527819"/>
                </a:cubicBezTo>
                <a:cubicBezTo>
                  <a:pt x="2605161" y="527819"/>
                  <a:pt x="2616494" y="522953"/>
                  <a:pt x="2633160" y="513220"/>
                </a:cubicBezTo>
                <a:cubicBezTo>
                  <a:pt x="2673424" y="489621"/>
                  <a:pt x="2712355" y="458757"/>
                  <a:pt x="2749953" y="420626"/>
                </a:cubicBezTo>
                <a:cubicBezTo>
                  <a:pt x="2785417" y="450224"/>
                  <a:pt x="2816882" y="479755"/>
                  <a:pt x="2844347" y="509220"/>
                </a:cubicBezTo>
                <a:cubicBezTo>
                  <a:pt x="2848347" y="513620"/>
                  <a:pt x="2850680" y="516153"/>
                  <a:pt x="2851347" y="516820"/>
                </a:cubicBezTo>
                <a:cubicBezTo>
                  <a:pt x="2856813" y="522020"/>
                  <a:pt x="2863079" y="524619"/>
                  <a:pt x="2870146" y="524619"/>
                </a:cubicBezTo>
                <a:cubicBezTo>
                  <a:pt x="2877345" y="524619"/>
                  <a:pt x="2883611" y="521820"/>
                  <a:pt x="2888944" y="516220"/>
                </a:cubicBezTo>
                <a:cubicBezTo>
                  <a:pt x="2894144" y="510887"/>
                  <a:pt x="2896744" y="504754"/>
                  <a:pt x="2896744" y="497821"/>
                </a:cubicBezTo>
                <a:cubicBezTo>
                  <a:pt x="2896744" y="488888"/>
                  <a:pt x="2891211" y="478955"/>
                  <a:pt x="2880145" y="468023"/>
                </a:cubicBezTo>
                <a:cubicBezTo>
                  <a:pt x="2855613" y="444024"/>
                  <a:pt x="2821348" y="418293"/>
                  <a:pt x="2777351" y="390828"/>
                </a:cubicBezTo>
                <a:cubicBezTo>
                  <a:pt x="2804016" y="358029"/>
                  <a:pt x="2824215" y="327298"/>
                  <a:pt x="2837947" y="298633"/>
                </a:cubicBezTo>
                <a:cubicBezTo>
                  <a:pt x="2845013" y="284101"/>
                  <a:pt x="2848546" y="273301"/>
                  <a:pt x="2848546" y="266235"/>
                </a:cubicBezTo>
                <a:cubicBezTo>
                  <a:pt x="2848546" y="256769"/>
                  <a:pt x="2845347" y="249036"/>
                  <a:pt x="2838947" y="243037"/>
                </a:cubicBezTo>
                <a:cubicBezTo>
                  <a:pt x="2831881" y="236237"/>
                  <a:pt x="2822548" y="232837"/>
                  <a:pt x="2810949" y="232837"/>
                </a:cubicBezTo>
                <a:close/>
                <a:moveTo>
                  <a:pt x="1222371" y="231437"/>
                </a:moveTo>
                <a:cubicBezTo>
                  <a:pt x="1214638" y="231437"/>
                  <a:pt x="1210772" y="235237"/>
                  <a:pt x="1210772" y="242837"/>
                </a:cubicBezTo>
                <a:cubicBezTo>
                  <a:pt x="1210772" y="246970"/>
                  <a:pt x="1212639" y="250969"/>
                  <a:pt x="1216372" y="254836"/>
                </a:cubicBezTo>
                <a:cubicBezTo>
                  <a:pt x="1227571" y="266435"/>
                  <a:pt x="1237037" y="278568"/>
                  <a:pt x="1244770" y="291234"/>
                </a:cubicBezTo>
                <a:cubicBezTo>
                  <a:pt x="1249036" y="298166"/>
                  <a:pt x="1254236" y="301633"/>
                  <a:pt x="1260369" y="301633"/>
                </a:cubicBezTo>
                <a:cubicBezTo>
                  <a:pt x="1264902" y="301633"/>
                  <a:pt x="1268969" y="300166"/>
                  <a:pt x="1272568" y="297233"/>
                </a:cubicBezTo>
                <a:cubicBezTo>
                  <a:pt x="1277101" y="293500"/>
                  <a:pt x="1279368" y="289034"/>
                  <a:pt x="1279368" y="283834"/>
                </a:cubicBezTo>
                <a:cubicBezTo>
                  <a:pt x="1279368" y="276501"/>
                  <a:pt x="1272368" y="266502"/>
                  <a:pt x="1258369" y="253836"/>
                </a:cubicBezTo>
                <a:cubicBezTo>
                  <a:pt x="1241970" y="238903"/>
                  <a:pt x="1229971" y="231437"/>
                  <a:pt x="1222371" y="231437"/>
                </a:cubicBezTo>
                <a:close/>
                <a:moveTo>
                  <a:pt x="7096984" y="230437"/>
                </a:moveTo>
                <a:cubicBezTo>
                  <a:pt x="7085785" y="230437"/>
                  <a:pt x="7078319" y="235104"/>
                  <a:pt x="7074586" y="244436"/>
                </a:cubicBezTo>
                <a:cubicBezTo>
                  <a:pt x="7073119" y="247903"/>
                  <a:pt x="7071519" y="256036"/>
                  <a:pt x="7069786" y="268835"/>
                </a:cubicBezTo>
                <a:cubicBezTo>
                  <a:pt x="7062853" y="320832"/>
                  <a:pt x="7059387" y="366096"/>
                  <a:pt x="7059387" y="404627"/>
                </a:cubicBezTo>
                <a:cubicBezTo>
                  <a:pt x="7059387" y="451557"/>
                  <a:pt x="7064053" y="485488"/>
                  <a:pt x="7073386" y="506420"/>
                </a:cubicBezTo>
                <a:cubicBezTo>
                  <a:pt x="7079252" y="519753"/>
                  <a:pt x="7087652" y="526419"/>
                  <a:pt x="7098584" y="526419"/>
                </a:cubicBezTo>
                <a:cubicBezTo>
                  <a:pt x="7110451" y="526419"/>
                  <a:pt x="7119516" y="517553"/>
                  <a:pt x="7125783" y="499821"/>
                </a:cubicBezTo>
                <a:cubicBezTo>
                  <a:pt x="7134582" y="474089"/>
                  <a:pt x="7141649" y="456024"/>
                  <a:pt x="7146981" y="445624"/>
                </a:cubicBezTo>
                <a:cubicBezTo>
                  <a:pt x="7149648" y="440291"/>
                  <a:pt x="7150981" y="436358"/>
                  <a:pt x="7150981" y="433825"/>
                </a:cubicBezTo>
                <a:cubicBezTo>
                  <a:pt x="7150981" y="427425"/>
                  <a:pt x="7148315" y="423026"/>
                  <a:pt x="7142982" y="420626"/>
                </a:cubicBezTo>
                <a:cubicBezTo>
                  <a:pt x="7140715" y="419559"/>
                  <a:pt x="7138249" y="419026"/>
                  <a:pt x="7135582" y="419026"/>
                </a:cubicBezTo>
                <a:cubicBezTo>
                  <a:pt x="7130382" y="419026"/>
                  <a:pt x="7125983" y="422226"/>
                  <a:pt x="7122383" y="428625"/>
                </a:cubicBezTo>
                <a:cubicBezTo>
                  <a:pt x="7118516" y="435691"/>
                  <a:pt x="7114050" y="445024"/>
                  <a:pt x="7108984" y="456623"/>
                </a:cubicBezTo>
                <a:cubicBezTo>
                  <a:pt x="7107384" y="443691"/>
                  <a:pt x="7106584" y="425892"/>
                  <a:pt x="7106584" y="403227"/>
                </a:cubicBezTo>
                <a:cubicBezTo>
                  <a:pt x="7106584" y="387228"/>
                  <a:pt x="7107384" y="370162"/>
                  <a:pt x="7108984" y="352030"/>
                </a:cubicBezTo>
                <a:cubicBezTo>
                  <a:pt x="7112050" y="316299"/>
                  <a:pt x="7115650" y="288100"/>
                  <a:pt x="7119783" y="267435"/>
                </a:cubicBezTo>
                <a:cubicBezTo>
                  <a:pt x="7121250" y="259835"/>
                  <a:pt x="7121983" y="254636"/>
                  <a:pt x="7121983" y="251836"/>
                </a:cubicBezTo>
                <a:cubicBezTo>
                  <a:pt x="7121983" y="244770"/>
                  <a:pt x="7119316" y="239303"/>
                  <a:pt x="7113983" y="235437"/>
                </a:cubicBezTo>
                <a:cubicBezTo>
                  <a:pt x="7109451" y="232104"/>
                  <a:pt x="7103784" y="230437"/>
                  <a:pt x="7096984" y="230437"/>
                </a:cubicBezTo>
                <a:close/>
                <a:moveTo>
                  <a:pt x="7503360" y="223838"/>
                </a:moveTo>
                <a:cubicBezTo>
                  <a:pt x="7491494" y="223838"/>
                  <a:pt x="7483828" y="229304"/>
                  <a:pt x="7480361" y="240237"/>
                </a:cubicBezTo>
                <a:cubicBezTo>
                  <a:pt x="7479028" y="244503"/>
                  <a:pt x="7477428" y="255036"/>
                  <a:pt x="7475561" y="271835"/>
                </a:cubicBezTo>
                <a:cubicBezTo>
                  <a:pt x="7469295" y="328098"/>
                  <a:pt x="7466162" y="374962"/>
                  <a:pt x="7466162" y="412426"/>
                </a:cubicBezTo>
                <a:cubicBezTo>
                  <a:pt x="7466162" y="494955"/>
                  <a:pt x="7478694" y="536219"/>
                  <a:pt x="7503760" y="536219"/>
                </a:cubicBezTo>
                <a:cubicBezTo>
                  <a:pt x="7515092" y="536219"/>
                  <a:pt x="7523425" y="527486"/>
                  <a:pt x="7528758" y="510020"/>
                </a:cubicBezTo>
                <a:cubicBezTo>
                  <a:pt x="7536758" y="484022"/>
                  <a:pt x="7543557" y="464823"/>
                  <a:pt x="7549157" y="452424"/>
                </a:cubicBezTo>
                <a:cubicBezTo>
                  <a:pt x="7551824" y="446291"/>
                  <a:pt x="7553157" y="441958"/>
                  <a:pt x="7553157" y="439425"/>
                </a:cubicBezTo>
                <a:cubicBezTo>
                  <a:pt x="7553157" y="434625"/>
                  <a:pt x="7550890" y="430892"/>
                  <a:pt x="7546357" y="428225"/>
                </a:cubicBezTo>
                <a:cubicBezTo>
                  <a:pt x="7544357" y="427159"/>
                  <a:pt x="7542224" y="426625"/>
                  <a:pt x="7539957" y="426625"/>
                </a:cubicBezTo>
                <a:cubicBezTo>
                  <a:pt x="7535158" y="426625"/>
                  <a:pt x="7531425" y="428959"/>
                  <a:pt x="7528758" y="433625"/>
                </a:cubicBezTo>
                <a:cubicBezTo>
                  <a:pt x="7525425" y="439625"/>
                  <a:pt x="7520692" y="449357"/>
                  <a:pt x="7514559" y="462823"/>
                </a:cubicBezTo>
                <a:cubicBezTo>
                  <a:pt x="7513092" y="448424"/>
                  <a:pt x="7512359" y="430292"/>
                  <a:pt x="7512359" y="408426"/>
                </a:cubicBezTo>
                <a:cubicBezTo>
                  <a:pt x="7512359" y="394694"/>
                  <a:pt x="7512959" y="380228"/>
                  <a:pt x="7514159" y="365029"/>
                </a:cubicBezTo>
                <a:cubicBezTo>
                  <a:pt x="7517626" y="323698"/>
                  <a:pt x="7521625" y="289100"/>
                  <a:pt x="7526158" y="261235"/>
                </a:cubicBezTo>
                <a:cubicBezTo>
                  <a:pt x="7527491" y="253369"/>
                  <a:pt x="7528158" y="248370"/>
                  <a:pt x="7528158" y="246236"/>
                </a:cubicBezTo>
                <a:cubicBezTo>
                  <a:pt x="7528158" y="237837"/>
                  <a:pt x="7525092" y="231704"/>
                  <a:pt x="7518959" y="227837"/>
                </a:cubicBezTo>
                <a:cubicBezTo>
                  <a:pt x="7514692" y="225171"/>
                  <a:pt x="7509492" y="223838"/>
                  <a:pt x="7503360" y="223838"/>
                </a:cubicBezTo>
                <a:close/>
                <a:moveTo>
                  <a:pt x="1995599" y="219038"/>
                </a:moveTo>
                <a:cubicBezTo>
                  <a:pt x="1994265" y="219038"/>
                  <a:pt x="1992332" y="219171"/>
                  <a:pt x="1989799" y="219438"/>
                </a:cubicBezTo>
                <a:cubicBezTo>
                  <a:pt x="1982999" y="220238"/>
                  <a:pt x="1978733" y="220771"/>
                  <a:pt x="1977000" y="221038"/>
                </a:cubicBezTo>
                <a:cubicBezTo>
                  <a:pt x="1927669" y="225971"/>
                  <a:pt x="1884605" y="228704"/>
                  <a:pt x="1847807" y="229237"/>
                </a:cubicBezTo>
                <a:cubicBezTo>
                  <a:pt x="1838742" y="229371"/>
                  <a:pt x="1832942" y="229771"/>
                  <a:pt x="1830409" y="230437"/>
                </a:cubicBezTo>
                <a:cubicBezTo>
                  <a:pt x="1820543" y="233370"/>
                  <a:pt x="1815610" y="240770"/>
                  <a:pt x="1815610" y="252636"/>
                </a:cubicBezTo>
                <a:cubicBezTo>
                  <a:pt x="1815610" y="268235"/>
                  <a:pt x="1824009" y="276034"/>
                  <a:pt x="1840808" y="276034"/>
                </a:cubicBezTo>
                <a:cubicBezTo>
                  <a:pt x="1848808" y="276034"/>
                  <a:pt x="1864540" y="275368"/>
                  <a:pt x="1888005" y="274035"/>
                </a:cubicBezTo>
                <a:cubicBezTo>
                  <a:pt x="1926403" y="271901"/>
                  <a:pt x="1948201" y="270635"/>
                  <a:pt x="1953401" y="270235"/>
                </a:cubicBezTo>
                <a:cubicBezTo>
                  <a:pt x="1972867" y="268502"/>
                  <a:pt x="1987599" y="266902"/>
                  <a:pt x="1997598" y="265435"/>
                </a:cubicBezTo>
                <a:cubicBezTo>
                  <a:pt x="2010264" y="263435"/>
                  <a:pt x="2016597" y="255702"/>
                  <a:pt x="2016597" y="242237"/>
                </a:cubicBezTo>
                <a:cubicBezTo>
                  <a:pt x="2016597" y="236504"/>
                  <a:pt x="2015064" y="231504"/>
                  <a:pt x="2011998" y="227237"/>
                </a:cubicBezTo>
                <a:cubicBezTo>
                  <a:pt x="2007998" y="221771"/>
                  <a:pt x="2002531" y="219038"/>
                  <a:pt x="1995599" y="219038"/>
                </a:cubicBezTo>
                <a:close/>
                <a:moveTo>
                  <a:pt x="5102957" y="216638"/>
                </a:moveTo>
                <a:cubicBezTo>
                  <a:pt x="5096958" y="216638"/>
                  <a:pt x="5091425" y="218438"/>
                  <a:pt x="5086358" y="222038"/>
                </a:cubicBezTo>
                <a:cubicBezTo>
                  <a:pt x="5079959" y="226571"/>
                  <a:pt x="5076759" y="232371"/>
                  <a:pt x="5076759" y="239437"/>
                </a:cubicBezTo>
                <a:cubicBezTo>
                  <a:pt x="5076759" y="243570"/>
                  <a:pt x="5078159" y="248236"/>
                  <a:pt x="5080959" y="253436"/>
                </a:cubicBezTo>
                <a:cubicBezTo>
                  <a:pt x="5085758" y="262502"/>
                  <a:pt x="5089558" y="271435"/>
                  <a:pt x="5092358" y="280234"/>
                </a:cubicBezTo>
                <a:cubicBezTo>
                  <a:pt x="5104624" y="317565"/>
                  <a:pt x="5115557" y="344830"/>
                  <a:pt x="5125156" y="362029"/>
                </a:cubicBezTo>
                <a:cubicBezTo>
                  <a:pt x="5089425" y="392427"/>
                  <a:pt x="5071559" y="422559"/>
                  <a:pt x="5071559" y="452424"/>
                </a:cubicBezTo>
                <a:cubicBezTo>
                  <a:pt x="5071559" y="479889"/>
                  <a:pt x="5082092" y="500088"/>
                  <a:pt x="5103157" y="513020"/>
                </a:cubicBezTo>
                <a:cubicBezTo>
                  <a:pt x="5120756" y="523819"/>
                  <a:pt x="5148621" y="529219"/>
                  <a:pt x="5186752" y="529219"/>
                </a:cubicBezTo>
                <a:cubicBezTo>
                  <a:pt x="5230216" y="529219"/>
                  <a:pt x="5260081" y="527553"/>
                  <a:pt x="5276347" y="524219"/>
                </a:cubicBezTo>
                <a:cubicBezTo>
                  <a:pt x="5289813" y="521420"/>
                  <a:pt x="5296546" y="513153"/>
                  <a:pt x="5296546" y="499421"/>
                </a:cubicBezTo>
                <a:cubicBezTo>
                  <a:pt x="5296546" y="482755"/>
                  <a:pt x="5289146" y="474422"/>
                  <a:pt x="5274347" y="474422"/>
                </a:cubicBezTo>
                <a:cubicBezTo>
                  <a:pt x="5272347" y="474422"/>
                  <a:pt x="5269880" y="474622"/>
                  <a:pt x="5266947" y="475022"/>
                </a:cubicBezTo>
                <a:cubicBezTo>
                  <a:pt x="5238149" y="479422"/>
                  <a:pt x="5208884" y="481622"/>
                  <a:pt x="5179153" y="481622"/>
                </a:cubicBezTo>
                <a:cubicBezTo>
                  <a:pt x="5139422" y="481622"/>
                  <a:pt x="5119556" y="470956"/>
                  <a:pt x="5119556" y="449624"/>
                </a:cubicBezTo>
                <a:cubicBezTo>
                  <a:pt x="5119556" y="416026"/>
                  <a:pt x="5174353" y="371362"/>
                  <a:pt x="5283946" y="315632"/>
                </a:cubicBezTo>
                <a:cubicBezTo>
                  <a:pt x="5289813" y="312566"/>
                  <a:pt x="5293413" y="310566"/>
                  <a:pt x="5294746" y="309632"/>
                </a:cubicBezTo>
                <a:cubicBezTo>
                  <a:pt x="5300878" y="304966"/>
                  <a:pt x="5303945" y="298766"/>
                  <a:pt x="5303945" y="291034"/>
                </a:cubicBezTo>
                <a:cubicBezTo>
                  <a:pt x="5303945" y="284901"/>
                  <a:pt x="5302145" y="279568"/>
                  <a:pt x="5298545" y="275035"/>
                </a:cubicBezTo>
                <a:cubicBezTo>
                  <a:pt x="5293346" y="268368"/>
                  <a:pt x="5286546" y="265035"/>
                  <a:pt x="5278147" y="265035"/>
                </a:cubicBezTo>
                <a:cubicBezTo>
                  <a:pt x="5273747" y="265035"/>
                  <a:pt x="5269147" y="266435"/>
                  <a:pt x="5264348" y="269235"/>
                </a:cubicBezTo>
                <a:cubicBezTo>
                  <a:pt x="5229950" y="289767"/>
                  <a:pt x="5196019" y="311699"/>
                  <a:pt x="5162554" y="335031"/>
                </a:cubicBezTo>
                <a:cubicBezTo>
                  <a:pt x="5154021" y="313832"/>
                  <a:pt x="5146622" y="291300"/>
                  <a:pt x="5140355" y="267435"/>
                </a:cubicBezTo>
                <a:cubicBezTo>
                  <a:pt x="5135689" y="250236"/>
                  <a:pt x="5131422" y="238437"/>
                  <a:pt x="5127556" y="232037"/>
                </a:cubicBezTo>
                <a:cubicBezTo>
                  <a:pt x="5121289" y="221771"/>
                  <a:pt x="5113090" y="216638"/>
                  <a:pt x="5102957" y="216638"/>
                </a:cubicBezTo>
                <a:close/>
                <a:moveTo>
                  <a:pt x="7691148" y="212238"/>
                </a:moveTo>
                <a:cubicBezTo>
                  <a:pt x="7683816" y="212238"/>
                  <a:pt x="7677882" y="214238"/>
                  <a:pt x="7673349" y="218238"/>
                </a:cubicBezTo>
                <a:cubicBezTo>
                  <a:pt x="7669216" y="221838"/>
                  <a:pt x="7667150" y="226638"/>
                  <a:pt x="7667150" y="232637"/>
                </a:cubicBezTo>
                <a:lnTo>
                  <a:pt x="7667150" y="285434"/>
                </a:lnTo>
                <a:cubicBezTo>
                  <a:pt x="7622352" y="289834"/>
                  <a:pt x="7597954" y="292500"/>
                  <a:pt x="7593954" y="293433"/>
                </a:cubicBezTo>
                <a:cubicBezTo>
                  <a:pt x="7582622" y="295700"/>
                  <a:pt x="7576955" y="302900"/>
                  <a:pt x="7576955" y="315032"/>
                </a:cubicBezTo>
                <a:cubicBezTo>
                  <a:pt x="7576955" y="330231"/>
                  <a:pt x="7583955" y="337831"/>
                  <a:pt x="7597954" y="337831"/>
                </a:cubicBezTo>
                <a:cubicBezTo>
                  <a:pt x="7599421" y="337831"/>
                  <a:pt x="7601421" y="337697"/>
                  <a:pt x="7603954" y="337431"/>
                </a:cubicBezTo>
                <a:cubicBezTo>
                  <a:pt x="7633419" y="334231"/>
                  <a:pt x="7654484" y="332098"/>
                  <a:pt x="7667150" y="331031"/>
                </a:cubicBezTo>
                <a:cubicBezTo>
                  <a:pt x="7667150" y="341564"/>
                  <a:pt x="7667350" y="360829"/>
                  <a:pt x="7667750" y="388828"/>
                </a:cubicBezTo>
                <a:lnTo>
                  <a:pt x="7668150" y="416026"/>
                </a:lnTo>
                <a:lnTo>
                  <a:pt x="7668350" y="425625"/>
                </a:lnTo>
                <a:cubicBezTo>
                  <a:pt x="7654884" y="422826"/>
                  <a:pt x="7643418" y="421426"/>
                  <a:pt x="7633952" y="421426"/>
                </a:cubicBezTo>
                <a:cubicBezTo>
                  <a:pt x="7616486" y="421426"/>
                  <a:pt x="7602087" y="425025"/>
                  <a:pt x="7590754" y="432225"/>
                </a:cubicBezTo>
                <a:cubicBezTo>
                  <a:pt x="7577022" y="441024"/>
                  <a:pt x="7570156" y="453157"/>
                  <a:pt x="7570156" y="468623"/>
                </a:cubicBezTo>
                <a:cubicBezTo>
                  <a:pt x="7570156" y="485022"/>
                  <a:pt x="7577822" y="499288"/>
                  <a:pt x="7593154" y="511420"/>
                </a:cubicBezTo>
                <a:cubicBezTo>
                  <a:pt x="7608886" y="523819"/>
                  <a:pt x="7628085" y="530019"/>
                  <a:pt x="7650751" y="530019"/>
                </a:cubicBezTo>
                <a:cubicBezTo>
                  <a:pt x="7685549" y="530019"/>
                  <a:pt x="7707147" y="516353"/>
                  <a:pt x="7715547" y="489022"/>
                </a:cubicBezTo>
                <a:cubicBezTo>
                  <a:pt x="7723946" y="494488"/>
                  <a:pt x="7734612" y="502154"/>
                  <a:pt x="7747545" y="512020"/>
                </a:cubicBezTo>
                <a:cubicBezTo>
                  <a:pt x="7753811" y="516820"/>
                  <a:pt x="7759877" y="519220"/>
                  <a:pt x="7765744" y="519220"/>
                </a:cubicBezTo>
                <a:cubicBezTo>
                  <a:pt x="7772810" y="519220"/>
                  <a:pt x="7778610" y="516287"/>
                  <a:pt x="7783143" y="510420"/>
                </a:cubicBezTo>
                <a:cubicBezTo>
                  <a:pt x="7786342" y="506154"/>
                  <a:pt x="7787942" y="501421"/>
                  <a:pt x="7787942" y="496221"/>
                </a:cubicBezTo>
                <a:cubicBezTo>
                  <a:pt x="7787942" y="487288"/>
                  <a:pt x="7783809" y="479889"/>
                  <a:pt x="7775543" y="474022"/>
                </a:cubicBezTo>
                <a:cubicBezTo>
                  <a:pt x="7759944" y="462956"/>
                  <a:pt x="7740345" y="452157"/>
                  <a:pt x="7716747" y="441624"/>
                </a:cubicBezTo>
                <a:cubicBezTo>
                  <a:pt x="7715680" y="413359"/>
                  <a:pt x="7715147" y="374962"/>
                  <a:pt x="7715147" y="326431"/>
                </a:cubicBezTo>
                <a:cubicBezTo>
                  <a:pt x="7721413" y="325898"/>
                  <a:pt x="7726546" y="325431"/>
                  <a:pt x="7730546" y="325032"/>
                </a:cubicBezTo>
                <a:cubicBezTo>
                  <a:pt x="7743478" y="323698"/>
                  <a:pt x="7752145" y="322898"/>
                  <a:pt x="7756544" y="322632"/>
                </a:cubicBezTo>
                <a:cubicBezTo>
                  <a:pt x="7771610" y="321432"/>
                  <a:pt x="7779143" y="314365"/>
                  <a:pt x="7779143" y="301433"/>
                </a:cubicBezTo>
                <a:cubicBezTo>
                  <a:pt x="7779143" y="297033"/>
                  <a:pt x="7778343" y="293033"/>
                  <a:pt x="7776743" y="289434"/>
                </a:cubicBezTo>
                <a:cubicBezTo>
                  <a:pt x="7773276" y="281301"/>
                  <a:pt x="7767077" y="277234"/>
                  <a:pt x="7758144" y="277234"/>
                </a:cubicBezTo>
                <a:cubicBezTo>
                  <a:pt x="7756277" y="277234"/>
                  <a:pt x="7743012" y="278434"/>
                  <a:pt x="7718347" y="280834"/>
                </a:cubicBezTo>
                <a:lnTo>
                  <a:pt x="7715147" y="281034"/>
                </a:lnTo>
                <a:lnTo>
                  <a:pt x="7715147" y="232637"/>
                </a:lnTo>
                <a:cubicBezTo>
                  <a:pt x="7715147" y="229171"/>
                  <a:pt x="7714414" y="226104"/>
                  <a:pt x="7712947" y="223438"/>
                </a:cubicBezTo>
                <a:cubicBezTo>
                  <a:pt x="7709080" y="215971"/>
                  <a:pt x="7701814" y="212238"/>
                  <a:pt x="7691148" y="212238"/>
                </a:cubicBezTo>
                <a:close/>
                <a:moveTo>
                  <a:pt x="6039375" y="212038"/>
                </a:moveTo>
                <a:cubicBezTo>
                  <a:pt x="6037108" y="212038"/>
                  <a:pt x="6034508" y="212372"/>
                  <a:pt x="6031575" y="213038"/>
                </a:cubicBezTo>
                <a:cubicBezTo>
                  <a:pt x="6005844" y="219171"/>
                  <a:pt x="5973512" y="223638"/>
                  <a:pt x="5934581" y="226438"/>
                </a:cubicBezTo>
                <a:cubicBezTo>
                  <a:pt x="5926048" y="227104"/>
                  <a:pt x="5920182" y="227971"/>
                  <a:pt x="5916982" y="229037"/>
                </a:cubicBezTo>
                <a:cubicBezTo>
                  <a:pt x="5907383" y="232770"/>
                  <a:pt x="5902583" y="240237"/>
                  <a:pt x="5902583" y="251436"/>
                </a:cubicBezTo>
                <a:cubicBezTo>
                  <a:pt x="5902583" y="257969"/>
                  <a:pt x="5904450" y="263235"/>
                  <a:pt x="5908183" y="267235"/>
                </a:cubicBezTo>
                <a:cubicBezTo>
                  <a:pt x="5912316" y="271768"/>
                  <a:pt x="5918115" y="274035"/>
                  <a:pt x="5925582" y="274035"/>
                </a:cubicBezTo>
                <a:cubicBezTo>
                  <a:pt x="5935714" y="274035"/>
                  <a:pt x="5961046" y="270235"/>
                  <a:pt x="6001577" y="262635"/>
                </a:cubicBezTo>
                <a:lnTo>
                  <a:pt x="6003377" y="263835"/>
                </a:lnTo>
                <a:cubicBezTo>
                  <a:pt x="5962712" y="306766"/>
                  <a:pt x="5919649" y="348163"/>
                  <a:pt x="5874185" y="388028"/>
                </a:cubicBezTo>
                <a:cubicBezTo>
                  <a:pt x="5867652" y="393761"/>
                  <a:pt x="5863852" y="397160"/>
                  <a:pt x="5862785" y="398227"/>
                </a:cubicBezTo>
                <a:cubicBezTo>
                  <a:pt x="5858119" y="402893"/>
                  <a:pt x="5855786" y="408626"/>
                  <a:pt x="5855786" y="415426"/>
                </a:cubicBezTo>
                <a:cubicBezTo>
                  <a:pt x="5855786" y="422092"/>
                  <a:pt x="5858186" y="428292"/>
                  <a:pt x="5862985" y="434025"/>
                </a:cubicBezTo>
                <a:cubicBezTo>
                  <a:pt x="5867518" y="439225"/>
                  <a:pt x="5872785" y="441824"/>
                  <a:pt x="5878784" y="441824"/>
                </a:cubicBezTo>
                <a:cubicBezTo>
                  <a:pt x="5884784" y="441824"/>
                  <a:pt x="5891184" y="439158"/>
                  <a:pt x="5897983" y="433825"/>
                </a:cubicBezTo>
                <a:cubicBezTo>
                  <a:pt x="5936381" y="404093"/>
                  <a:pt x="5977978" y="389228"/>
                  <a:pt x="6022776" y="389228"/>
                </a:cubicBezTo>
                <a:cubicBezTo>
                  <a:pt x="6038775" y="389228"/>
                  <a:pt x="6051774" y="392694"/>
                  <a:pt x="6061773" y="399627"/>
                </a:cubicBezTo>
                <a:cubicBezTo>
                  <a:pt x="6074439" y="408293"/>
                  <a:pt x="6080772" y="420159"/>
                  <a:pt x="6080772" y="435225"/>
                </a:cubicBezTo>
                <a:cubicBezTo>
                  <a:pt x="6080772" y="451624"/>
                  <a:pt x="6074506" y="466156"/>
                  <a:pt x="6061973" y="478822"/>
                </a:cubicBezTo>
                <a:cubicBezTo>
                  <a:pt x="6042241" y="450691"/>
                  <a:pt x="6016443" y="436625"/>
                  <a:pt x="5984578" y="436625"/>
                </a:cubicBezTo>
                <a:cubicBezTo>
                  <a:pt x="5964979" y="436625"/>
                  <a:pt x="5948713" y="441424"/>
                  <a:pt x="5935781" y="451024"/>
                </a:cubicBezTo>
                <a:cubicBezTo>
                  <a:pt x="5923782" y="459957"/>
                  <a:pt x="5917782" y="471223"/>
                  <a:pt x="5917782" y="484822"/>
                </a:cubicBezTo>
                <a:cubicBezTo>
                  <a:pt x="5917782" y="502687"/>
                  <a:pt x="5926848" y="517020"/>
                  <a:pt x="5944980" y="527819"/>
                </a:cubicBezTo>
                <a:cubicBezTo>
                  <a:pt x="5958846" y="536085"/>
                  <a:pt x="5975179" y="540218"/>
                  <a:pt x="5993977" y="540218"/>
                </a:cubicBezTo>
                <a:cubicBezTo>
                  <a:pt x="6029842" y="540218"/>
                  <a:pt x="6059707" y="533352"/>
                  <a:pt x="6083572" y="519620"/>
                </a:cubicBezTo>
                <a:cubicBezTo>
                  <a:pt x="6116103" y="500954"/>
                  <a:pt x="6132369" y="472623"/>
                  <a:pt x="6132369" y="434625"/>
                </a:cubicBezTo>
                <a:cubicBezTo>
                  <a:pt x="6132369" y="406760"/>
                  <a:pt x="6120703" y="384828"/>
                  <a:pt x="6097371" y="368829"/>
                </a:cubicBezTo>
                <a:cubicBezTo>
                  <a:pt x="6078572" y="355896"/>
                  <a:pt x="6055307" y="349430"/>
                  <a:pt x="6027575" y="349430"/>
                </a:cubicBezTo>
                <a:cubicBezTo>
                  <a:pt x="5997710" y="349430"/>
                  <a:pt x="5970646" y="357230"/>
                  <a:pt x="5946380" y="372829"/>
                </a:cubicBezTo>
                <a:lnTo>
                  <a:pt x="5945180" y="371429"/>
                </a:lnTo>
                <a:cubicBezTo>
                  <a:pt x="6006910" y="315299"/>
                  <a:pt x="6046241" y="277834"/>
                  <a:pt x="6063173" y="259036"/>
                </a:cubicBezTo>
                <a:cubicBezTo>
                  <a:pt x="6068106" y="253703"/>
                  <a:pt x="6070573" y="247836"/>
                  <a:pt x="6070573" y="241437"/>
                </a:cubicBezTo>
                <a:cubicBezTo>
                  <a:pt x="6070573" y="235037"/>
                  <a:pt x="6068306" y="229171"/>
                  <a:pt x="6063773" y="223838"/>
                </a:cubicBezTo>
                <a:cubicBezTo>
                  <a:pt x="6057240" y="215971"/>
                  <a:pt x="6049107" y="212038"/>
                  <a:pt x="6039375" y="212038"/>
                </a:cubicBezTo>
                <a:close/>
                <a:moveTo>
                  <a:pt x="1067781" y="210439"/>
                </a:moveTo>
                <a:cubicBezTo>
                  <a:pt x="1055915" y="210439"/>
                  <a:pt x="1048249" y="216705"/>
                  <a:pt x="1044782" y="229237"/>
                </a:cubicBezTo>
                <a:cubicBezTo>
                  <a:pt x="1038916" y="249903"/>
                  <a:pt x="1031050" y="274235"/>
                  <a:pt x="1021183" y="302233"/>
                </a:cubicBezTo>
                <a:cubicBezTo>
                  <a:pt x="1004651" y="303966"/>
                  <a:pt x="986119" y="306033"/>
                  <a:pt x="965587" y="308433"/>
                </a:cubicBezTo>
                <a:cubicBezTo>
                  <a:pt x="949855" y="310299"/>
                  <a:pt x="941988" y="318032"/>
                  <a:pt x="941988" y="331631"/>
                </a:cubicBezTo>
                <a:cubicBezTo>
                  <a:pt x="941988" y="338564"/>
                  <a:pt x="943788" y="344230"/>
                  <a:pt x="947388" y="348630"/>
                </a:cubicBezTo>
                <a:cubicBezTo>
                  <a:pt x="950855" y="352630"/>
                  <a:pt x="955321" y="354630"/>
                  <a:pt x="960787" y="354630"/>
                </a:cubicBezTo>
                <a:cubicBezTo>
                  <a:pt x="962387" y="354630"/>
                  <a:pt x="964587" y="354363"/>
                  <a:pt x="967387" y="353830"/>
                </a:cubicBezTo>
                <a:cubicBezTo>
                  <a:pt x="974186" y="352763"/>
                  <a:pt x="986119" y="351163"/>
                  <a:pt x="1003185" y="349030"/>
                </a:cubicBezTo>
                <a:cubicBezTo>
                  <a:pt x="987986" y="386228"/>
                  <a:pt x="970720" y="421492"/>
                  <a:pt x="951388" y="454824"/>
                </a:cubicBezTo>
                <a:cubicBezTo>
                  <a:pt x="946055" y="464156"/>
                  <a:pt x="943388" y="470956"/>
                  <a:pt x="943388" y="475222"/>
                </a:cubicBezTo>
                <a:cubicBezTo>
                  <a:pt x="943388" y="483089"/>
                  <a:pt x="946921" y="489755"/>
                  <a:pt x="953988" y="495221"/>
                </a:cubicBezTo>
                <a:cubicBezTo>
                  <a:pt x="957987" y="498288"/>
                  <a:pt x="962454" y="499821"/>
                  <a:pt x="967387" y="499821"/>
                </a:cubicBezTo>
                <a:cubicBezTo>
                  <a:pt x="976053" y="499821"/>
                  <a:pt x="983119" y="495821"/>
                  <a:pt x="988585" y="487822"/>
                </a:cubicBezTo>
                <a:cubicBezTo>
                  <a:pt x="989786" y="485955"/>
                  <a:pt x="992719" y="480889"/>
                  <a:pt x="997385" y="472623"/>
                </a:cubicBezTo>
                <a:cubicBezTo>
                  <a:pt x="1018184" y="434758"/>
                  <a:pt x="1037716" y="391894"/>
                  <a:pt x="1055981" y="344030"/>
                </a:cubicBezTo>
                <a:cubicBezTo>
                  <a:pt x="1058381" y="344030"/>
                  <a:pt x="1061648" y="343897"/>
                  <a:pt x="1065781" y="343630"/>
                </a:cubicBezTo>
                <a:cubicBezTo>
                  <a:pt x="1069914" y="343364"/>
                  <a:pt x="1073780" y="343230"/>
                  <a:pt x="1077380" y="343230"/>
                </a:cubicBezTo>
                <a:cubicBezTo>
                  <a:pt x="1092312" y="343230"/>
                  <a:pt x="1099779" y="350297"/>
                  <a:pt x="1099779" y="364429"/>
                </a:cubicBezTo>
                <a:cubicBezTo>
                  <a:pt x="1099779" y="377628"/>
                  <a:pt x="1097646" y="393827"/>
                  <a:pt x="1093379" y="413026"/>
                </a:cubicBezTo>
                <a:cubicBezTo>
                  <a:pt x="1088046" y="437025"/>
                  <a:pt x="1081647" y="456823"/>
                  <a:pt x="1074180" y="472423"/>
                </a:cubicBezTo>
                <a:cubicBezTo>
                  <a:pt x="1067647" y="486022"/>
                  <a:pt x="1061848" y="492821"/>
                  <a:pt x="1056781" y="492821"/>
                </a:cubicBezTo>
                <a:cubicBezTo>
                  <a:pt x="1053315" y="492821"/>
                  <a:pt x="1047315" y="489555"/>
                  <a:pt x="1038782" y="483022"/>
                </a:cubicBezTo>
                <a:cubicBezTo>
                  <a:pt x="1034116" y="479422"/>
                  <a:pt x="1029850" y="477622"/>
                  <a:pt x="1025983" y="477622"/>
                </a:cubicBezTo>
                <a:cubicBezTo>
                  <a:pt x="1021583" y="477622"/>
                  <a:pt x="1017984" y="479289"/>
                  <a:pt x="1015184" y="482622"/>
                </a:cubicBezTo>
                <a:cubicBezTo>
                  <a:pt x="1012784" y="485422"/>
                  <a:pt x="1011584" y="488488"/>
                  <a:pt x="1011584" y="491821"/>
                </a:cubicBezTo>
                <a:cubicBezTo>
                  <a:pt x="1011584" y="496888"/>
                  <a:pt x="1015051" y="503554"/>
                  <a:pt x="1021984" y="511820"/>
                </a:cubicBezTo>
                <a:cubicBezTo>
                  <a:pt x="1038249" y="531286"/>
                  <a:pt x="1053515" y="541018"/>
                  <a:pt x="1067781" y="541018"/>
                </a:cubicBezTo>
                <a:cubicBezTo>
                  <a:pt x="1080980" y="541018"/>
                  <a:pt x="1092579" y="534752"/>
                  <a:pt x="1102579" y="522219"/>
                </a:cubicBezTo>
                <a:cubicBezTo>
                  <a:pt x="1113778" y="508087"/>
                  <a:pt x="1124044" y="485288"/>
                  <a:pt x="1133377" y="453824"/>
                </a:cubicBezTo>
                <a:cubicBezTo>
                  <a:pt x="1144043" y="417293"/>
                  <a:pt x="1149376" y="385561"/>
                  <a:pt x="1149376" y="358629"/>
                </a:cubicBezTo>
                <a:cubicBezTo>
                  <a:pt x="1149376" y="318632"/>
                  <a:pt x="1126577" y="298633"/>
                  <a:pt x="1080980" y="298633"/>
                </a:cubicBezTo>
                <a:lnTo>
                  <a:pt x="1072780" y="298633"/>
                </a:lnTo>
                <a:cubicBezTo>
                  <a:pt x="1086913" y="260369"/>
                  <a:pt x="1093979" y="237970"/>
                  <a:pt x="1093979" y="231437"/>
                </a:cubicBezTo>
                <a:cubicBezTo>
                  <a:pt x="1093979" y="224104"/>
                  <a:pt x="1090446" y="218438"/>
                  <a:pt x="1083380" y="214438"/>
                </a:cubicBezTo>
                <a:cubicBezTo>
                  <a:pt x="1078580" y="211772"/>
                  <a:pt x="1073380" y="210439"/>
                  <a:pt x="1067781" y="210439"/>
                </a:cubicBezTo>
                <a:close/>
                <a:moveTo>
                  <a:pt x="6843400" y="208639"/>
                </a:moveTo>
                <a:cubicBezTo>
                  <a:pt x="6829934" y="208639"/>
                  <a:pt x="6821934" y="216171"/>
                  <a:pt x="6819401" y="231237"/>
                </a:cubicBezTo>
                <a:cubicBezTo>
                  <a:pt x="6817002" y="245236"/>
                  <a:pt x="6813669" y="261035"/>
                  <a:pt x="6809402" y="278634"/>
                </a:cubicBezTo>
                <a:cubicBezTo>
                  <a:pt x="6780204" y="283034"/>
                  <a:pt x="6753072" y="292167"/>
                  <a:pt x="6728007" y="306033"/>
                </a:cubicBezTo>
                <a:lnTo>
                  <a:pt x="6726407" y="300033"/>
                </a:lnTo>
                <a:cubicBezTo>
                  <a:pt x="6721874" y="282301"/>
                  <a:pt x="6718341" y="269968"/>
                  <a:pt x="6715808" y="263035"/>
                </a:cubicBezTo>
                <a:cubicBezTo>
                  <a:pt x="6712208" y="253303"/>
                  <a:pt x="6705275" y="248436"/>
                  <a:pt x="6695009" y="248436"/>
                </a:cubicBezTo>
                <a:cubicBezTo>
                  <a:pt x="6690742" y="248436"/>
                  <a:pt x="6686876" y="249569"/>
                  <a:pt x="6683410" y="251836"/>
                </a:cubicBezTo>
                <a:cubicBezTo>
                  <a:pt x="6676477" y="256236"/>
                  <a:pt x="6673010" y="262102"/>
                  <a:pt x="6673010" y="269435"/>
                </a:cubicBezTo>
                <a:cubicBezTo>
                  <a:pt x="6673010" y="273168"/>
                  <a:pt x="6673877" y="277501"/>
                  <a:pt x="6675610" y="282434"/>
                </a:cubicBezTo>
                <a:cubicBezTo>
                  <a:pt x="6679877" y="294567"/>
                  <a:pt x="6685077" y="310899"/>
                  <a:pt x="6691209" y="331431"/>
                </a:cubicBezTo>
                <a:cubicBezTo>
                  <a:pt x="6653745" y="364629"/>
                  <a:pt x="6635013" y="399627"/>
                  <a:pt x="6635013" y="436425"/>
                </a:cubicBezTo>
                <a:cubicBezTo>
                  <a:pt x="6635013" y="459757"/>
                  <a:pt x="6639812" y="479555"/>
                  <a:pt x="6649412" y="495821"/>
                </a:cubicBezTo>
                <a:cubicBezTo>
                  <a:pt x="6660078" y="514220"/>
                  <a:pt x="6674277" y="523419"/>
                  <a:pt x="6692009" y="523419"/>
                </a:cubicBezTo>
                <a:cubicBezTo>
                  <a:pt x="6710941" y="523419"/>
                  <a:pt x="6732474" y="510220"/>
                  <a:pt x="6756605" y="483822"/>
                </a:cubicBezTo>
                <a:cubicBezTo>
                  <a:pt x="6760472" y="490621"/>
                  <a:pt x="6764272" y="496621"/>
                  <a:pt x="6768005" y="501821"/>
                </a:cubicBezTo>
                <a:cubicBezTo>
                  <a:pt x="6772537" y="507820"/>
                  <a:pt x="6778537" y="510820"/>
                  <a:pt x="6786003" y="510820"/>
                </a:cubicBezTo>
                <a:cubicBezTo>
                  <a:pt x="6791470" y="510820"/>
                  <a:pt x="6796403" y="509220"/>
                  <a:pt x="6800803" y="506020"/>
                </a:cubicBezTo>
                <a:cubicBezTo>
                  <a:pt x="6807202" y="501354"/>
                  <a:pt x="6810402" y="495021"/>
                  <a:pt x="6810402" y="487022"/>
                </a:cubicBezTo>
                <a:cubicBezTo>
                  <a:pt x="6810402" y="481289"/>
                  <a:pt x="6808335" y="475622"/>
                  <a:pt x="6804202" y="470023"/>
                </a:cubicBezTo>
                <a:cubicBezTo>
                  <a:pt x="6799803" y="463890"/>
                  <a:pt x="6794336" y="455357"/>
                  <a:pt x="6787803" y="444424"/>
                </a:cubicBezTo>
                <a:cubicBezTo>
                  <a:pt x="6811135" y="407626"/>
                  <a:pt x="6830934" y="365829"/>
                  <a:pt x="6847200" y="319032"/>
                </a:cubicBezTo>
                <a:cubicBezTo>
                  <a:pt x="6869865" y="322632"/>
                  <a:pt x="6887130" y="332098"/>
                  <a:pt x="6898997" y="347430"/>
                </a:cubicBezTo>
                <a:cubicBezTo>
                  <a:pt x="6910863" y="362629"/>
                  <a:pt x="6916795" y="381961"/>
                  <a:pt x="6916795" y="405427"/>
                </a:cubicBezTo>
                <a:cubicBezTo>
                  <a:pt x="6916795" y="445824"/>
                  <a:pt x="6895464" y="478756"/>
                  <a:pt x="6852799" y="504221"/>
                </a:cubicBezTo>
                <a:cubicBezTo>
                  <a:pt x="6843867" y="509687"/>
                  <a:pt x="6839400" y="516020"/>
                  <a:pt x="6839400" y="523219"/>
                </a:cubicBezTo>
                <a:cubicBezTo>
                  <a:pt x="6839400" y="526153"/>
                  <a:pt x="6840200" y="529019"/>
                  <a:pt x="6841800" y="531819"/>
                </a:cubicBezTo>
                <a:cubicBezTo>
                  <a:pt x="6845267" y="537952"/>
                  <a:pt x="6850600" y="541018"/>
                  <a:pt x="6857799" y="541018"/>
                </a:cubicBezTo>
                <a:cubicBezTo>
                  <a:pt x="6862866" y="541018"/>
                  <a:pt x="6868598" y="539685"/>
                  <a:pt x="6874998" y="537019"/>
                </a:cubicBezTo>
                <a:cubicBezTo>
                  <a:pt x="6899663" y="526486"/>
                  <a:pt x="6919995" y="511687"/>
                  <a:pt x="6935994" y="492621"/>
                </a:cubicBezTo>
                <a:cubicBezTo>
                  <a:pt x="6956793" y="468089"/>
                  <a:pt x="6967192" y="439158"/>
                  <a:pt x="6967192" y="405827"/>
                </a:cubicBezTo>
                <a:cubicBezTo>
                  <a:pt x="6967192" y="370629"/>
                  <a:pt x="6956860" y="341564"/>
                  <a:pt x="6936194" y="318632"/>
                </a:cubicBezTo>
                <a:cubicBezTo>
                  <a:pt x="6917529" y="297966"/>
                  <a:pt x="6891930" y="284634"/>
                  <a:pt x="6859399" y="278634"/>
                </a:cubicBezTo>
                <a:cubicBezTo>
                  <a:pt x="6866465" y="253703"/>
                  <a:pt x="6869998" y="238237"/>
                  <a:pt x="6869998" y="232237"/>
                </a:cubicBezTo>
                <a:cubicBezTo>
                  <a:pt x="6869998" y="223571"/>
                  <a:pt x="6866665" y="217171"/>
                  <a:pt x="6859999" y="213038"/>
                </a:cubicBezTo>
                <a:cubicBezTo>
                  <a:pt x="6855066" y="210105"/>
                  <a:pt x="6849533" y="208639"/>
                  <a:pt x="6843400" y="208639"/>
                </a:cubicBezTo>
                <a:close/>
                <a:moveTo>
                  <a:pt x="6364155" y="205239"/>
                </a:moveTo>
                <a:cubicBezTo>
                  <a:pt x="6351356" y="205239"/>
                  <a:pt x="6343556" y="211505"/>
                  <a:pt x="6340756" y="224038"/>
                </a:cubicBezTo>
                <a:cubicBezTo>
                  <a:pt x="6337023" y="240437"/>
                  <a:pt x="6332357" y="258636"/>
                  <a:pt x="6326757" y="278634"/>
                </a:cubicBezTo>
                <a:cubicBezTo>
                  <a:pt x="6302759" y="281034"/>
                  <a:pt x="6284827" y="282434"/>
                  <a:pt x="6272960" y="282834"/>
                </a:cubicBezTo>
                <a:cubicBezTo>
                  <a:pt x="6256161" y="283501"/>
                  <a:pt x="6247762" y="291500"/>
                  <a:pt x="6247762" y="306833"/>
                </a:cubicBezTo>
                <a:cubicBezTo>
                  <a:pt x="6247762" y="312699"/>
                  <a:pt x="6249095" y="317499"/>
                  <a:pt x="6251762" y="321232"/>
                </a:cubicBezTo>
                <a:cubicBezTo>
                  <a:pt x="6255761" y="326965"/>
                  <a:pt x="6261628" y="329831"/>
                  <a:pt x="6269361" y="329831"/>
                </a:cubicBezTo>
                <a:cubicBezTo>
                  <a:pt x="6276560" y="329831"/>
                  <a:pt x="6290826" y="328831"/>
                  <a:pt x="6312158" y="326831"/>
                </a:cubicBezTo>
                <a:cubicBezTo>
                  <a:pt x="6310691" y="331631"/>
                  <a:pt x="6307091" y="342697"/>
                  <a:pt x="6301359" y="360029"/>
                </a:cubicBezTo>
                <a:cubicBezTo>
                  <a:pt x="6299092" y="367496"/>
                  <a:pt x="6296359" y="375495"/>
                  <a:pt x="6293159" y="384028"/>
                </a:cubicBezTo>
                <a:cubicBezTo>
                  <a:pt x="6277427" y="428025"/>
                  <a:pt x="6263094" y="463023"/>
                  <a:pt x="6250162" y="489022"/>
                </a:cubicBezTo>
                <a:cubicBezTo>
                  <a:pt x="6245362" y="498754"/>
                  <a:pt x="6242962" y="505754"/>
                  <a:pt x="6242962" y="510020"/>
                </a:cubicBezTo>
                <a:cubicBezTo>
                  <a:pt x="6242962" y="518020"/>
                  <a:pt x="6246695" y="524286"/>
                  <a:pt x="6254162" y="528819"/>
                </a:cubicBezTo>
                <a:cubicBezTo>
                  <a:pt x="6258694" y="531619"/>
                  <a:pt x="6263561" y="533019"/>
                  <a:pt x="6268761" y="533019"/>
                </a:cubicBezTo>
                <a:cubicBezTo>
                  <a:pt x="6278627" y="533019"/>
                  <a:pt x="6286026" y="528952"/>
                  <a:pt x="6290959" y="520820"/>
                </a:cubicBezTo>
                <a:cubicBezTo>
                  <a:pt x="6291759" y="519486"/>
                  <a:pt x="6293692" y="515553"/>
                  <a:pt x="6296759" y="509020"/>
                </a:cubicBezTo>
                <a:cubicBezTo>
                  <a:pt x="6310225" y="480489"/>
                  <a:pt x="6330024" y="426692"/>
                  <a:pt x="6356155" y="347630"/>
                </a:cubicBezTo>
                <a:lnTo>
                  <a:pt x="6363555" y="325431"/>
                </a:lnTo>
                <a:lnTo>
                  <a:pt x="6364955" y="321232"/>
                </a:lnTo>
                <a:cubicBezTo>
                  <a:pt x="6393753" y="317365"/>
                  <a:pt x="6415952" y="313432"/>
                  <a:pt x="6431551" y="309432"/>
                </a:cubicBezTo>
                <a:cubicBezTo>
                  <a:pt x="6443950" y="306233"/>
                  <a:pt x="6450150" y="298966"/>
                  <a:pt x="6450150" y="287634"/>
                </a:cubicBezTo>
                <a:cubicBezTo>
                  <a:pt x="6450150" y="282967"/>
                  <a:pt x="6449083" y="278501"/>
                  <a:pt x="6446950" y="274235"/>
                </a:cubicBezTo>
                <a:cubicBezTo>
                  <a:pt x="6443617" y="267302"/>
                  <a:pt x="6437750" y="263835"/>
                  <a:pt x="6429351" y="263835"/>
                </a:cubicBezTo>
                <a:cubicBezTo>
                  <a:pt x="6426284" y="263835"/>
                  <a:pt x="6423084" y="264235"/>
                  <a:pt x="6419751" y="265035"/>
                </a:cubicBezTo>
                <a:cubicBezTo>
                  <a:pt x="6409485" y="267435"/>
                  <a:pt x="6396153" y="269902"/>
                  <a:pt x="6379754" y="272435"/>
                </a:cubicBezTo>
                <a:cubicBezTo>
                  <a:pt x="6386953" y="248436"/>
                  <a:pt x="6390553" y="233037"/>
                  <a:pt x="6390553" y="226238"/>
                </a:cubicBezTo>
                <a:cubicBezTo>
                  <a:pt x="6390553" y="212238"/>
                  <a:pt x="6381754" y="205239"/>
                  <a:pt x="6364155" y="205239"/>
                </a:cubicBezTo>
                <a:close/>
                <a:moveTo>
                  <a:pt x="3602775" y="201639"/>
                </a:moveTo>
                <a:cubicBezTo>
                  <a:pt x="3593842" y="201639"/>
                  <a:pt x="3586043" y="206239"/>
                  <a:pt x="3579376" y="215438"/>
                </a:cubicBezTo>
                <a:cubicBezTo>
                  <a:pt x="3568577" y="230237"/>
                  <a:pt x="3554578" y="246903"/>
                  <a:pt x="3537379" y="265435"/>
                </a:cubicBezTo>
                <a:cubicBezTo>
                  <a:pt x="3511914" y="292767"/>
                  <a:pt x="3487382" y="315965"/>
                  <a:pt x="3463783" y="335031"/>
                </a:cubicBezTo>
                <a:cubicBezTo>
                  <a:pt x="3447384" y="348363"/>
                  <a:pt x="3439185" y="361496"/>
                  <a:pt x="3439185" y="374429"/>
                </a:cubicBezTo>
                <a:cubicBezTo>
                  <a:pt x="3439185" y="385894"/>
                  <a:pt x="3448318" y="399160"/>
                  <a:pt x="3466583" y="414226"/>
                </a:cubicBezTo>
                <a:cubicBezTo>
                  <a:pt x="3518713" y="456757"/>
                  <a:pt x="3556645" y="493955"/>
                  <a:pt x="3580376" y="525819"/>
                </a:cubicBezTo>
                <a:cubicBezTo>
                  <a:pt x="3585843" y="533285"/>
                  <a:pt x="3589509" y="537819"/>
                  <a:pt x="3591376" y="539418"/>
                </a:cubicBezTo>
                <a:cubicBezTo>
                  <a:pt x="3596308" y="543952"/>
                  <a:pt x="3602175" y="546218"/>
                  <a:pt x="3608975" y="546218"/>
                </a:cubicBezTo>
                <a:cubicBezTo>
                  <a:pt x="3614708" y="546218"/>
                  <a:pt x="3620174" y="544551"/>
                  <a:pt x="3625374" y="541218"/>
                </a:cubicBezTo>
                <a:cubicBezTo>
                  <a:pt x="3633240" y="536019"/>
                  <a:pt x="3637173" y="528752"/>
                  <a:pt x="3637173" y="519420"/>
                </a:cubicBezTo>
                <a:cubicBezTo>
                  <a:pt x="3637173" y="511420"/>
                  <a:pt x="3631173" y="500421"/>
                  <a:pt x="3619174" y="486422"/>
                </a:cubicBezTo>
                <a:cubicBezTo>
                  <a:pt x="3592908" y="456024"/>
                  <a:pt x="3554445" y="421826"/>
                  <a:pt x="3503781" y="383828"/>
                </a:cubicBezTo>
                <a:cubicBezTo>
                  <a:pt x="3497515" y="379162"/>
                  <a:pt x="3494382" y="375695"/>
                  <a:pt x="3494382" y="373429"/>
                </a:cubicBezTo>
                <a:cubicBezTo>
                  <a:pt x="3494382" y="370495"/>
                  <a:pt x="3497114" y="366896"/>
                  <a:pt x="3502581" y="362629"/>
                </a:cubicBezTo>
                <a:cubicBezTo>
                  <a:pt x="3508181" y="358229"/>
                  <a:pt x="3514780" y="352696"/>
                  <a:pt x="3522380" y="346030"/>
                </a:cubicBezTo>
                <a:cubicBezTo>
                  <a:pt x="3556511" y="316299"/>
                  <a:pt x="3587976" y="285434"/>
                  <a:pt x="3616774" y="253436"/>
                </a:cubicBezTo>
                <a:cubicBezTo>
                  <a:pt x="3626106" y="243037"/>
                  <a:pt x="3630773" y="234570"/>
                  <a:pt x="3630773" y="228037"/>
                </a:cubicBezTo>
                <a:cubicBezTo>
                  <a:pt x="3630773" y="219505"/>
                  <a:pt x="3626707" y="212438"/>
                  <a:pt x="3618574" y="206839"/>
                </a:cubicBezTo>
                <a:cubicBezTo>
                  <a:pt x="3613507" y="203372"/>
                  <a:pt x="3608241" y="201639"/>
                  <a:pt x="3602775" y="201639"/>
                </a:cubicBezTo>
                <a:close/>
                <a:moveTo>
                  <a:pt x="1662544" y="201239"/>
                </a:moveTo>
                <a:cubicBezTo>
                  <a:pt x="1658811" y="201239"/>
                  <a:pt x="1655878" y="202372"/>
                  <a:pt x="1653745" y="204639"/>
                </a:cubicBezTo>
                <a:cubicBezTo>
                  <a:pt x="1651612" y="206905"/>
                  <a:pt x="1650545" y="209372"/>
                  <a:pt x="1650545" y="212038"/>
                </a:cubicBezTo>
                <a:cubicBezTo>
                  <a:pt x="1650545" y="215905"/>
                  <a:pt x="1652678" y="219905"/>
                  <a:pt x="1656945" y="224038"/>
                </a:cubicBezTo>
                <a:cubicBezTo>
                  <a:pt x="1668811" y="235370"/>
                  <a:pt x="1678344" y="246503"/>
                  <a:pt x="1685543" y="257436"/>
                </a:cubicBezTo>
                <a:cubicBezTo>
                  <a:pt x="1689943" y="264102"/>
                  <a:pt x="1695009" y="267435"/>
                  <a:pt x="1700742" y="267435"/>
                </a:cubicBezTo>
                <a:cubicBezTo>
                  <a:pt x="1704742" y="267435"/>
                  <a:pt x="1708342" y="266235"/>
                  <a:pt x="1711542" y="263835"/>
                </a:cubicBezTo>
                <a:cubicBezTo>
                  <a:pt x="1715941" y="260502"/>
                  <a:pt x="1718141" y="255969"/>
                  <a:pt x="1718141" y="250236"/>
                </a:cubicBezTo>
                <a:cubicBezTo>
                  <a:pt x="1718141" y="241970"/>
                  <a:pt x="1711142" y="231971"/>
                  <a:pt x="1697142" y="220238"/>
                </a:cubicBezTo>
                <a:cubicBezTo>
                  <a:pt x="1682076" y="207572"/>
                  <a:pt x="1670544" y="201239"/>
                  <a:pt x="1662544" y="201239"/>
                </a:cubicBezTo>
                <a:close/>
                <a:moveTo>
                  <a:pt x="1257969" y="199039"/>
                </a:moveTo>
                <a:cubicBezTo>
                  <a:pt x="1254236" y="199039"/>
                  <a:pt x="1251303" y="200172"/>
                  <a:pt x="1249170" y="202439"/>
                </a:cubicBezTo>
                <a:cubicBezTo>
                  <a:pt x="1247036" y="204706"/>
                  <a:pt x="1245970" y="207172"/>
                  <a:pt x="1245970" y="209839"/>
                </a:cubicBezTo>
                <a:cubicBezTo>
                  <a:pt x="1245970" y="213705"/>
                  <a:pt x="1248103" y="217705"/>
                  <a:pt x="1252370" y="221838"/>
                </a:cubicBezTo>
                <a:cubicBezTo>
                  <a:pt x="1263969" y="233037"/>
                  <a:pt x="1273502" y="244170"/>
                  <a:pt x="1280968" y="255236"/>
                </a:cubicBezTo>
                <a:cubicBezTo>
                  <a:pt x="1285368" y="261902"/>
                  <a:pt x="1290367" y="265235"/>
                  <a:pt x="1295967" y="265235"/>
                </a:cubicBezTo>
                <a:cubicBezTo>
                  <a:pt x="1299967" y="265235"/>
                  <a:pt x="1303566" y="264035"/>
                  <a:pt x="1306766" y="261635"/>
                </a:cubicBezTo>
                <a:cubicBezTo>
                  <a:pt x="1311166" y="258302"/>
                  <a:pt x="1313366" y="253769"/>
                  <a:pt x="1313366" y="248036"/>
                </a:cubicBezTo>
                <a:cubicBezTo>
                  <a:pt x="1313366" y="239770"/>
                  <a:pt x="1306366" y="229771"/>
                  <a:pt x="1292367" y="218038"/>
                </a:cubicBezTo>
                <a:cubicBezTo>
                  <a:pt x="1277435" y="205372"/>
                  <a:pt x="1265969" y="199039"/>
                  <a:pt x="1257969" y="199039"/>
                </a:cubicBezTo>
                <a:close/>
                <a:moveTo>
                  <a:pt x="3857759" y="197639"/>
                </a:moveTo>
                <a:cubicBezTo>
                  <a:pt x="3853760" y="197639"/>
                  <a:pt x="3850160" y="198906"/>
                  <a:pt x="3846960" y="201439"/>
                </a:cubicBezTo>
                <a:cubicBezTo>
                  <a:pt x="3842827" y="204772"/>
                  <a:pt x="3840760" y="208905"/>
                  <a:pt x="3840760" y="213838"/>
                </a:cubicBezTo>
                <a:cubicBezTo>
                  <a:pt x="3840760" y="217305"/>
                  <a:pt x="3842293" y="221505"/>
                  <a:pt x="3845360" y="226438"/>
                </a:cubicBezTo>
                <a:cubicBezTo>
                  <a:pt x="3852693" y="238037"/>
                  <a:pt x="3858092" y="247770"/>
                  <a:pt x="3861559" y="255636"/>
                </a:cubicBezTo>
                <a:cubicBezTo>
                  <a:pt x="3866626" y="266968"/>
                  <a:pt x="3873825" y="272635"/>
                  <a:pt x="3883158" y="272635"/>
                </a:cubicBezTo>
                <a:cubicBezTo>
                  <a:pt x="3889024" y="272635"/>
                  <a:pt x="3894424" y="270901"/>
                  <a:pt x="3899357" y="267435"/>
                </a:cubicBezTo>
                <a:cubicBezTo>
                  <a:pt x="3906023" y="262902"/>
                  <a:pt x="3909356" y="256836"/>
                  <a:pt x="3909356" y="249236"/>
                </a:cubicBezTo>
                <a:cubicBezTo>
                  <a:pt x="3909356" y="243770"/>
                  <a:pt x="3907356" y="238437"/>
                  <a:pt x="3903357" y="233237"/>
                </a:cubicBezTo>
                <a:cubicBezTo>
                  <a:pt x="3895757" y="222971"/>
                  <a:pt x="3887158" y="214038"/>
                  <a:pt x="3877558" y="206439"/>
                </a:cubicBezTo>
                <a:cubicBezTo>
                  <a:pt x="3869959" y="200572"/>
                  <a:pt x="3863359" y="197639"/>
                  <a:pt x="3857759" y="197639"/>
                </a:cubicBezTo>
                <a:close/>
                <a:moveTo>
                  <a:pt x="181835" y="196639"/>
                </a:moveTo>
                <a:cubicBezTo>
                  <a:pt x="177302" y="196639"/>
                  <a:pt x="173169" y="197639"/>
                  <a:pt x="169435" y="199639"/>
                </a:cubicBezTo>
                <a:cubicBezTo>
                  <a:pt x="163303" y="202972"/>
                  <a:pt x="160236" y="208239"/>
                  <a:pt x="160236" y="215438"/>
                </a:cubicBezTo>
                <a:lnTo>
                  <a:pt x="160236" y="278234"/>
                </a:lnTo>
                <a:lnTo>
                  <a:pt x="120038" y="283034"/>
                </a:lnTo>
                <a:cubicBezTo>
                  <a:pt x="108973" y="284367"/>
                  <a:pt x="103439" y="291167"/>
                  <a:pt x="103439" y="303433"/>
                </a:cubicBezTo>
                <a:cubicBezTo>
                  <a:pt x="103439" y="318365"/>
                  <a:pt x="109773" y="325831"/>
                  <a:pt x="122438" y="325831"/>
                </a:cubicBezTo>
                <a:cubicBezTo>
                  <a:pt x="123638" y="325831"/>
                  <a:pt x="124772" y="325765"/>
                  <a:pt x="125838" y="325631"/>
                </a:cubicBezTo>
                <a:lnTo>
                  <a:pt x="153837" y="322232"/>
                </a:lnTo>
                <a:cubicBezTo>
                  <a:pt x="140504" y="361696"/>
                  <a:pt x="125305" y="396094"/>
                  <a:pt x="108239" y="425425"/>
                </a:cubicBezTo>
                <a:cubicBezTo>
                  <a:pt x="102773" y="434892"/>
                  <a:pt x="100040" y="441491"/>
                  <a:pt x="100040" y="445224"/>
                </a:cubicBezTo>
                <a:cubicBezTo>
                  <a:pt x="100040" y="449357"/>
                  <a:pt x="101906" y="453090"/>
                  <a:pt x="105639" y="456424"/>
                </a:cubicBezTo>
                <a:cubicBezTo>
                  <a:pt x="108706" y="458957"/>
                  <a:pt x="112039" y="460223"/>
                  <a:pt x="115639" y="460223"/>
                </a:cubicBezTo>
                <a:cubicBezTo>
                  <a:pt x="121505" y="460223"/>
                  <a:pt x="126838" y="456957"/>
                  <a:pt x="131638" y="450424"/>
                </a:cubicBezTo>
                <a:cubicBezTo>
                  <a:pt x="141904" y="436425"/>
                  <a:pt x="151437" y="419826"/>
                  <a:pt x="160236" y="400627"/>
                </a:cubicBezTo>
                <a:lnTo>
                  <a:pt x="160236" y="541818"/>
                </a:lnTo>
                <a:cubicBezTo>
                  <a:pt x="160236" y="545418"/>
                  <a:pt x="161036" y="548551"/>
                  <a:pt x="162636" y="551218"/>
                </a:cubicBezTo>
                <a:cubicBezTo>
                  <a:pt x="166502" y="557617"/>
                  <a:pt x="172902" y="560817"/>
                  <a:pt x="181835" y="560817"/>
                </a:cubicBezTo>
                <a:cubicBezTo>
                  <a:pt x="189168" y="560817"/>
                  <a:pt x="194967" y="558551"/>
                  <a:pt x="199234" y="554018"/>
                </a:cubicBezTo>
                <a:cubicBezTo>
                  <a:pt x="202434" y="550684"/>
                  <a:pt x="204033" y="546618"/>
                  <a:pt x="204033" y="541818"/>
                </a:cubicBezTo>
                <a:lnTo>
                  <a:pt x="204033" y="378628"/>
                </a:lnTo>
                <a:cubicBezTo>
                  <a:pt x="205233" y="381028"/>
                  <a:pt x="206300" y="383161"/>
                  <a:pt x="207233" y="385028"/>
                </a:cubicBezTo>
                <a:cubicBezTo>
                  <a:pt x="207900" y="386361"/>
                  <a:pt x="208633" y="387694"/>
                  <a:pt x="209433" y="389028"/>
                </a:cubicBezTo>
                <a:cubicBezTo>
                  <a:pt x="212633" y="395427"/>
                  <a:pt x="217966" y="398627"/>
                  <a:pt x="225432" y="398627"/>
                </a:cubicBezTo>
                <a:cubicBezTo>
                  <a:pt x="230098" y="398627"/>
                  <a:pt x="234165" y="397294"/>
                  <a:pt x="237631" y="394627"/>
                </a:cubicBezTo>
                <a:lnTo>
                  <a:pt x="237631" y="512820"/>
                </a:lnTo>
                <a:cubicBezTo>
                  <a:pt x="237631" y="525486"/>
                  <a:pt x="240231" y="534819"/>
                  <a:pt x="245431" y="540818"/>
                </a:cubicBezTo>
                <a:cubicBezTo>
                  <a:pt x="251297" y="547618"/>
                  <a:pt x="260897" y="551018"/>
                  <a:pt x="274229" y="551018"/>
                </a:cubicBezTo>
                <a:lnTo>
                  <a:pt x="277429" y="550818"/>
                </a:lnTo>
                <a:lnTo>
                  <a:pt x="470217" y="544818"/>
                </a:lnTo>
                <a:cubicBezTo>
                  <a:pt x="482483" y="544418"/>
                  <a:pt x="488616" y="537419"/>
                  <a:pt x="488616" y="523819"/>
                </a:cubicBezTo>
                <a:cubicBezTo>
                  <a:pt x="488616" y="515287"/>
                  <a:pt x="485549" y="509287"/>
                  <a:pt x="479417" y="505820"/>
                </a:cubicBezTo>
                <a:cubicBezTo>
                  <a:pt x="476217" y="504087"/>
                  <a:pt x="472484" y="503287"/>
                  <a:pt x="468217" y="503421"/>
                </a:cubicBezTo>
                <a:lnTo>
                  <a:pt x="295428" y="510820"/>
                </a:lnTo>
                <a:cubicBezTo>
                  <a:pt x="294495" y="510820"/>
                  <a:pt x="293761" y="510820"/>
                  <a:pt x="293228" y="510820"/>
                </a:cubicBezTo>
                <a:cubicBezTo>
                  <a:pt x="288562" y="510820"/>
                  <a:pt x="285428" y="509754"/>
                  <a:pt x="283829" y="507620"/>
                </a:cubicBezTo>
                <a:cubicBezTo>
                  <a:pt x="282495" y="505621"/>
                  <a:pt x="281829" y="502154"/>
                  <a:pt x="281829" y="497221"/>
                </a:cubicBezTo>
                <a:lnTo>
                  <a:pt x="281829" y="377228"/>
                </a:lnTo>
                <a:cubicBezTo>
                  <a:pt x="281829" y="371629"/>
                  <a:pt x="279629" y="367229"/>
                  <a:pt x="275229" y="364029"/>
                </a:cubicBezTo>
                <a:cubicBezTo>
                  <a:pt x="270963" y="360829"/>
                  <a:pt x="265763" y="359229"/>
                  <a:pt x="259630" y="359229"/>
                </a:cubicBezTo>
                <a:cubicBezTo>
                  <a:pt x="250697" y="359229"/>
                  <a:pt x="244164" y="362229"/>
                  <a:pt x="240031" y="368229"/>
                </a:cubicBezTo>
                <a:cubicBezTo>
                  <a:pt x="232565" y="356763"/>
                  <a:pt x="220566" y="344230"/>
                  <a:pt x="204033" y="330631"/>
                </a:cubicBezTo>
                <a:lnTo>
                  <a:pt x="204033" y="316032"/>
                </a:lnTo>
                <a:lnTo>
                  <a:pt x="231432" y="312632"/>
                </a:lnTo>
                <a:cubicBezTo>
                  <a:pt x="242498" y="311166"/>
                  <a:pt x="248031" y="304233"/>
                  <a:pt x="248031" y="291834"/>
                </a:cubicBezTo>
                <a:cubicBezTo>
                  <a:pt x="248031" y="277434"/>
                  <a:pt x="241764" y="270235"/>
                  <a:pt x="229232" y="270235"/>
                </a:cubicBezTo>
                <a:cubicBezTo>
                  <a:pt x="227899" y="270235"/>
                  <a:pt x="226899" y="270302"/>
                  <a:pt x="226232" y="270435"/>
                </a:cubicBezTo>
                <a:lnTo>
                  <a:pt x="204033" y="273035"/>
                </a:lnTo>
                <a:lnTo>
                  <a:pt x="204033" y="215438"/>
                </a:lnTo>
                <a:cubicBezTo>
                  <a:pt x="204033" y="210772"/>
                  <a:pt x="202567" y="206839"/>
                  <a:pt x="199634" y="203639"/>
                </a:cubicBezTo>
                <a:cubicBezTo>
                  <a:pt x="195501" y="198973"/>
                  <a:pt x="189568" y="196639"/>
                  <a:pt x="181835" y="196639"/>
                </a:cubicBezTo>
                <a:close/>
                <a:moveTo>
                  <a:pt x="5729194" y="195439"/>
                </a:moveTo>
                <a:lnTo>
                  <a:pt x="5549805" y="209839"/>
                </a:lnTo>
                <a:cubicBezTo>
                  <a:pt x="5538072" y="210772"/>
                  <a:pt x="5532206" y="217371"/>
                  <a:pt x="5532206" y="229637"/>
                </a:cubicBezTo>
                <a:cubicBezTo>
                  <a:pt x="5532206" y="235104"/>
                  <a:pt x="5533805" y="239437"/>
                  <a:pt x="5537005" y="242637"/>
                </a:cubicBezTo>
                <a:cubicBezTo>
                  <a:pt x="5540205" y="245836"/>
                  <a:pt x="5544338" y="247436"/>
                  <a:pt x="5549405" y="247436"/>
                </a:cubicBezTo>
                <a:cubicBezTo>
                  <a:pt x="5550604" y="247436"/>
                  <a:pt x="5551271" y="247436"/>
                  <a:pt x="5551404" y="247436"/>
                </a:cubicBezTo>
                <a:lnTo>
                  <a:pt x="5566204" y="246236"/>
                </a:lnTo>
                <a:lnTo>
                  <a:pt x="5566204" y="368429"/>
                </a:lnTo>
                <a:lnTo>
                  <a:pt x="5559204" y="369029"/>
                </a:lnTo>
                <a:cubicBezTo>
                  <a:pt x="5541872" y="370495"/>
                  <a:pt x="5532539" y="371429"/>
                  <a:pt x="5531206" y="371829"/>
                </a:cubicBezTo>
                <a:cubicBezTo>
                  <a:pt x="5523073" y="373829"/>
                  <a:pt x="5519006" y="379562"/>
                  <a:pt x="5519006" y="389028"/>
                </a:cubicBezTo>
                <a:cubicBezTo>
                  <a:pt x="5519006" y="402093"/>
                  <a:pt x="5525273" y="408626"/>
                  <a:pt x="5537805" y="408626"/>
                </a:cubicBezTo>
                <a:cubicBezTo>
                  <a:pt x="5540205" y="408626"/>
                  <a:pt x="5546472" y="407893"/>
                  <a:pt x="5556604" y="406427"/>
                </a:cubicBezTo>
                <a:cubicBezTo>
                  <a:pt x="5599668" y="400427"/>
                  <a:pt x="5634999" y="394694"/>
                  <a:pt x="5662598" y="389228"/>
                </a:cubicBezTo>
                <a:lnTo>
                  <a:pt x="5671397" y="387628"/>
                </a:lnTo>
                <a:lnTo>
                  <a:pt x="5671397" y="397227"/>
                </a:lnTo>
                <a:cubicBezTo>
                  <a:pt x="5671397" y="409626"/>
                  <a:pt x="5678730" y="415826"/>
                  <a:pt x="5693396" y="415826"/>
                </a:cubicBezTo>
                <a:cubicBezTo>
                  <a:pt x="5708195" y="415826"/>
                  <a:pt x="5715594" y="409626"/>
                  <a:pt x="5715594" y="397227"/>
                </a:cubicBezTo>
                <a:lnTo>
                  <a:pt x="5715594" y="378828"/>
                </a:lnTo>
                <a:cubicBezTo>
                  <a:pt x="5741993" y="373762"/>
                  <a:pt x="5756859" y="370695"/>
                  <a:pt x="5760192" y="369629"/>
                </a:cubicBezTo>
                <a:cubicBezTo>
                  <a:pt x="5768458" y="367096"/>
                  <a:pt x="5772591" y="362029"/>
                  <a:pt x="5772591" y="354430"/>
                </a:cubicBezTo>
                <a:cubicBezTo>
                  <a:pt x="5772591" y="349363"/>
                  <a:pt x="5771058" y="345297"/>
                  <a:pt x="5767991" y="342230"/>
                </a:cubicBezTo>
                <a:cubicBezTo>
                  <a:pt x="5765591" y="339831"/>
                  <a:pt x="5762725" y="338631"/>
                  <a:pt x="5759392" y="338631"/>
                </a:cubicBezTo>
                <a:cubicBezTo>
                  <a:pt x="5757525" y="338631"/>
                  <a:pt x="5750992" y="339897"/>
                  <a:pt x="5739793" y="342430"/>
                </a:cubicBezTo>
                <a:cubicBezTo>
                  <a:pt x="5734726" y="343497"/>
                  <a:pt x="5727794" y="344830"/>
                  <a:pt x="5718994" y="346430"/>
                </a:cubicBezTo>
                <a:lnTo>
                  <a:pt x="5715594" y="347030"/>
                </a:lnTo>
                <a:lnTo>
                  <a:pt x="5715594" y="234437"/>
                </a:lnTo>
                <a:lnTo>
                  <a:pt x="5731593" y="233037"/>
                </a:lnTo>
                <a:cubicBezTo>
                  <a:pt x="5742793" y="232104"/>
                  <a:pt x="5748392" y="225438"/>
                  <a:pt x="5748392" y="213038"/>
                </a:cubicBezTo>
                <a:cubicBezTo>
                  <a:pt x="5748392" y="203972"/>
                  <a:pt x="5744526" y="198373"/>
                  <a:pt x="5736793" y="196239"/>
                </a:cubicBezTo>
                <a:cubicBezTo>
                  <a:pt x="5734126" y="195439"/>
                  <a:pt x="5731593" y="195173"/>
                  <a:pt x="5729194" y="195439"/>
                </a:cubicBezTo>
                <a:close/>
                <a:moveTo>
                  <a:pt x="735201" y="193840"/>
                </a:moveTo>
                <a:cubicBezTo>
                  <a:pt x="723868" y="193840"/>
                  <a:pt x="716535" y="200106"/>
                  <a:pt x="713202" y="212638"/>
                </a:cubicBezTo>
                <a:cubicBezTo>
                  <a:pt x="709736" y="225838"/>
                  <a:pt x="705403" y="239237"/>
                  <a:pt x="700203" y="252836"/>
                </a:cubicBezTo>
                <a:cubicBezTo>
                  <a:pt x="688604" y="283367"/>
                  <a:pt x="677538" y="307099"/>
                  <a:pt x="667005" y="324032"/>
                </a:cubicBezTo>
                <a:cubicBezTo>
                  <a:pt x="661139" y="333364"/>
                  <a:pt x="658206" y="340231"/>
                  <a:pt x="658206" y="344630"/>
                </a:cubicBezTo>
                <a:cubicBezTo>
                  <a:pt x="658206" y="349830"/>
                  <a:pt x="660272" y="353896"/>
                  <a:pt x="664405" y="356830"/>
                </a:cubicBezTo>
                <a:cubicBezTo>
                  <a:pt x="667338" y="358963"/>
                  <a:pt x="670472" y="360029"/>
                  <a:pt x="673805" y="360029"/>
                </a:cubicBezTo>
                <a:cubicBezTo>
                  <a:pt x="684871" y="360029"/>
                  <a:pt x="699337" y="344830"/>
                  <a:pt x="717202" y="314432"/>
                </a:cubicBezTo>
                <a:lnTo>
                  <a:pt x="731001" y="313232"/>
                </a:lnTo>
                <a:cubicBezTo>
                  <a:pt x="715802" y="358429"/>
                  <a:pt x="696070" y="394294"/>
                  <a:pt x="671805" y="420826"/>
                </a:cubicBezTo>
                <a:cubicBezTo>
                  <a:pt x="665939" y="427225"/>
                  <a:pt x="662539" y="431092"/>
                  <a:pt x="661605" y="432425"/>
                </a:cubicBezTo>
                <a:cubicBezTo>
                  <a:pt x="658939" y="436025"/>
                  <a:pt x="657606" y="439625"/>
                  <a:pt x="657606" y="443224"/>
                </a:cubicBezTo>
                <a:cubicBezTo>
                  <a:pt x="657606" y="446557"/>
                  <a:pt x="659006" y="449624"/>
                  <a:pt x="661805" y="452424"/>
                </a:cubicBezTo>
                <a:cubicBezTo>
                  <a:pt x="664739" y="455357"/>
                  <a:pt x="668205" y="456823"/>
                  <a:pt x="672205" y="456823"/>
                </a:cubicBezTo>
                <a:cubicBezTo>
                  <a:pt x="676738" y="456823"/>
                  <a:pt x="681804" y="454424"/>
                  <a:pt x="687404" y="449624"/>
                </a:cubicBezTo>
                <a:cubicBezTo>
                  <a:pt x="709536" y="430958"/>
                  <a:pt x="729268" y="406027"/>
                  <a:pt x="746600" y="374828"/>
                </a:cubicBezTo>
                <a:cubicBezTo>
                  <a:pt x="758999" y="352696"/>
                  <a:pt x="768066" y="330964"/>
                  <a:pt x="773799" y="309632"/>
                </a:cubicBezTo>
                <a:lnTo>
                  <a:pt x="786798" y="308633"/>
                </a:lnTo>
                <a:cubicBezTo>
                  <a:pt x="770665" y="386361"/>
                  <a:pt x="739001" y="449757"/>
                  <a:pt x="691804" y="498821"/>
                </a:cubicBezTo>
                <a:cubicBezTo>
                  <a:pt x="686604" y="504287"/>
                  <a:pt x="684004" y="509420"/>
                  <a:pt x="684004" y="514220"/>
                </a:cubicBezTo>
                <a:cubicBezTo>
                  <a:pt x="684004" y="517553"/>
                  <a:pt x="685271" y="520753"/>
                  <a:pt x="687804" y="523819"/>
                </a:cubicBezTo>
                <a:cubicBezTo>
                  <a:pt x="690737" y="527553"/>
                  <a:pt x="694470" y="529419"/>
                  <a:pt x="699003" y="529419"/>
                </a:cubicBezTo>
                <a:cubicBezTo>
                  <a:pt x="704603" y="529419"/>
                  <a:pt x="710069" y="527086"/>
                  <a:pt x="715402" y="522419"/>
                </a:cubicBezTo>
                <a:cubicBezTo>
                  <a:pt x="752467" y="490155"/>
                  <a:pt x="780865" y="451424"/>
                  <a:pt x="800597" y="406227"/>
                </a:cubicBezTo>
                <a:cubicBezTo>
                  <a:pt x="814730" y="373695"/>
                  <a:pt x="823929" y="339964"/>
                  <a:pt x="828195" y="305033"/>
                </a:cubicBezTo>
                <a:lnTo>
                  <a:pt x="832395" y="304833"/>
                </a:lnTo>
                <a:cubicBezTo>
                  <a:pt x="833462" y="304699"/>
                  <a:pt x="834128" y="304633"/>
                  <a:pt x="834395" y="304633"/>
                </a:cubicBezTo>
                <a:cubicBezTo>
                  <a:pt x="839861" y="304633"/>
                  <a:pt x="842594" y="309032"/>
                  <a:pt x="842594" y="317832"/>
                </a:cubicBezTo>
                <a:cubicBezTo>
                  <a:pt x="842594" y="364096"/>
                  <a:pt x="836328" y="410826"/>
                  <a:pt x="823796" y="458023"/>
                </a:cubicBezTo>
                <a:cubicBezTo>
                  <a:pt x="818196" y="479355"/>
                  <a:pt x="813130" y="494288"/>
                  <a:pt x="808596" y="502821"/>
                </a:cubicBezTo>
                <a:cubicBezTo>
                  <a:pt x="806063" y="507487"/>
                  <a:pt x="802664" y="509820"/>
                  <a:pt x="798397" y="509820"/>
                </a:cubicBezTo>
                <a:cubicBezTo>
                  <a:pt x="793597" y="509820"/>
                  <a:pt x="786598" y="508020"/>
                  <a:pt x="777398" y="504421"/>
                </a:cubicBezTo>
                <a:cubicBezTo>
                  <a:pt x="773132" y="502687"/>
                  <a:pt x="769265" y="501821"/>
                  <a:pt x="765799" y="501821"/>
                </a:cubicBezTo>
                <a:cubicBezTo>
                  <a:pt x="760733" y="501821"/>
                  <a:pt x="756800" y="503687"/>
                  <a:pt x="754000" y="507420"/>
                </a:cubicBezTo>
                <a:cubicBezTo>
                  <a:pt x="752133" y="509954"/>
                  <a:pt x="751200" y="512687"/>
                  <a:pt x="751200" y="515620"/>
                </a:cubicBezTo>
                <a:cubicBezTo>
                  <a:pt x="751200" y="520953"/>
                  <a:pt x="753933" y="525953"/>
                  <a:pt x="759400" y="530619"/>
                </a:cubicBezTo>
                <a:cubicBezTo>
                  <a:pt x="762866" y="533285"/>
                  <a:pt x="768199" y="536819"/>
                  <a:pt x="775399" y="541218"/>
                </a:cubicBezTo>
                <a:cubicBezTo>
                  <a:pt x="792997" y="551751"/>
                  <a:pt x="806397" y="557017"/>
                  <a:pt x="815596" y="557017"/>
                </a:cubicBezTo>
                <a:cubicBezTo>
                  <a:pt x="828529" y="557017"/>
                  <a:pt x="838661" y="550418"/>
                  <a:pt x="845994" y="537219"/>
                </a:cubicBezTo>
                <a:cubicBezTo>
                  <a:pt x="854394" y="522020"/>
                  <a:pt x="862327" y="497021"/>
                  <a:pt x="869793" y="462223"/>
                </a:cubicBezTo>
                <a:cubicBezTo>
                  <a:pt x="881126" y="408493"/>
                  <a:pt x="886792" y="356696"/>
                  <a:pt x="886792" y="306833"/>
                </a:cubicBezTo>
                <a:cubicBezTo>
                  <a:pt x="886792" y="291634"/>
                  <a:pt x="884258" y="280634"/>
                  <a:pt x="879192" y="273835"/>
                </a:cubicBezTo>
                <a:cubicBezTo>
                  <a:pt x="873059" y="265835"/>
                  <a:pt x="862527" y="261835"/>
                  <a:pt x="847594" y="261835"/>
                </a:cubicBezTo>
                <a:cubicBezTo>
                  <a:pt x="844928" y="261835"/>
                  <a:pt x="842328" y="261969"/>
                  <a:pt x="839795" y="262235"/>
                </a:cubicBezTo>
                <a:lnTo>
                  <a:pt x="740201" y="270635"/>
                </a:lnTo>
                <a:cubicBezTo>
                  <a:pt x="752733" y="241303"/>
                  <a:pt x="758999" y="222704"/>
                  <a:pt x="758999" y="214838"/>
                </a:cubicBezTo>
                <a:cubicBezTo>
                  <a:pt x="758999" y="206705"/>
                  <a:pt x="755266" y="200772"/>
                  <a:pt x="747800" y="197039"/>
                </a:cubicBezTo>
                <a:cubicBezTo>
                  <a:pt x="743667" y="194906"/>
                  <a:pt x="739467" y="193840"/>
                  <a:pt x="735201" y="193840"/>
                </a:cubicBezTo>
                <a:close/>
                <a:moveTo>
                  <a:pt x="5466810" y="191640"/>
                </a:moveTo>
                <a:cubicBezTo>
                  <a:pt x="5462277" y="191640"/>
                  <a:pt x="5458143" y="192573"/>
                  <a:pt x="5454410" y="194440"/>
                </a:cubicBezTo>
                <a:cubicBezTo>
                  <a:pt x="5447744" y="197773"/>
                  <a:pt x="5444411" y="203306"/>
                  <a:pt x="5444411" y="211038"/>
                </a:cubicBezTo>
                <a:lnTo>
                  <a:pt x="5444411" y="274835"/>
                </a:lnTo>
                <a:lnTo>
                  <a:pt x="5411613" y="279034"/>
                </a:lnTo>
                <a:cubicBezTo>
                  <a:pt x="5400814" y="280368"/>
                  <a:pt x="5395414" y="286634"/>
                  <a:pt x="5395414" y="297833"/>
                </a:cubicBezTo>
                <a:cubicBezTo>
                  <a:pt x="5395414" y="313832"/>
                  <a:pt x="5401480" y="321832"/>
                  <a:pt x="5413613" y="321832"/>
                </a:cubicBezTo>
                <a:cubicBezTo>
                  <a:pt x="5414146" y="321832"/>
                  <a:pt x="5415146" y="321765"/>
                  <a:pt x="5416613" y="321632"/>
                </a:cubicBezTo>
                <a:lnTo>
                  <a:pt x="5444411" y="318032"/>
                </a:lnTo>
                <a:lnTo>
                  <a:pt x="5444411" y="370429"/>
                </a:lnTo>
                <a:cubicBezTo>
                  <a:pt x="5431345" y="376162"/>
                  <a:pt x="5421545" y="380228"/>
                  <a:pt x="5415013" y="382628"/>
                </a:cubicBezTo>
                <a:cubicBezTo>
                  <a:pt x="5408480" y="385028"/>
                  <a:pt x="5404480" y="386628"/>
                  <a:pt x="5403013" y="387428"/>
                </a:cubicBezTo>
                <a:cubicBezTo>
                  <a:pt x="5395547" y="391827"/>
                  <a:pt x="5391814" y="398160"/>
                  <a:pt x="5391814" y="406427"/>
                </a:cubicBezTo>
                <a:cubicBezTo>
                  <a:pt x="5391814" y="410160"/>
                  <a:pt x="5392747" y="413959"/>
                  <a:pt x="5394614" y="417826"/>
                </a:cubicBezTo>
                <a:cubicBezTo>
                  <a:pt x="5398081" y="425425"/>
                  <a:pt x="5403680" y="429225"/>
                  <a:pt x="5411413" y="429225"/>
                </a:cubicBezTo>
                <a:cubicBezTo>
                  <a:pt x="5417546" y="429225"/>
                  <a:pt x="5428545" y="425359"/>
                  <a:pt x="5444411" y="417626"/>
                </a:cubicBezTo>
                <a:lnTo>
                  <a:pt x="5444411" y="502221"/>
                </a:lnTo>
                <a:cubicBezTo>
                  <a:pt x="5444411" y="510354"/>
                  <a:pt x="5440811" y="514420"/>
                  <a:pt x="5433612" y="514420"/>
                </a:cubicBezTo>
                <a:cubicBezTo>
                  <a:pt x="5428145" y="514420"/>
                  <a:pt x="5422945" y="513620"/>
                  <a:pt x="5418013" y="512020"/>
                </a:cubicBezTo>
                <a:cubicBezTo>
                  <a:pt x="5415080" y="511087"/>
                  <a:pt x="5412480" y="510620"/>
                  <a:pt x="5410213" y="510620"/>
                </a:cubicBezTo>
                <a:cubicBezTo>
                  <a:pt x="5401280" y="510620"/>
                  <a:pt x="5396814" y="515020"/>
                  <a:pt x="5396814" y="523819"/>
                </a:cubicBezTo>
                <a:cubicBezTo>
                  <a:pt x="5396814" y="529152"/>
                  <a:pt x="5399547" y="533419"/>
                  <a:pt x="5405013" y="536619"/>
                </a:cubicBezTo>
                <a:cubicBezTo>
                  <a:pt x="5406746" y="537685"/>
                  <a:pt x="5409213" y="539018"/>
                  <a:pt x="5412413" y="540618"/>
                </a:cubicBezTo>
                <a:cubicBezTo>
                  <a:pt x="5433612" y="551551"/>
                  <a:pt x="5449611" y="557017"/>
                  <a:pt x="5460410" y="557017"/>
                </a:cubicBezTo>
                <a:cubicBezTo>
                  <a:pt x="5479742" y="557017"/>
                  <a:pt x="5489408" y="545818"/>
                  <a:pt x="5489408" y="523419"/>
                </a:cubicBezTo>
                <a:lnTo>
                  <a:pt x="5489408" y="393827"/>
                </a:lnTo>
                <a:cubicBezTo>
                  <a:pt x="5504874" y="385428"/>
                  <a:pt x="5516940" y="378162"/>
                  <a:pt x="5525606" y="372029"/>
                </a:cubicBezTo>
                <a:cubicBezTo>
                  <a:pt x="5531206" y="368162"/>
                  <a:pt x="5534005" y="363229"/>
                  <a:pt x="5534005" y="357230"/>
                </a:cubicBezTo>
                <a:cubicBezTo>
                  <a:pt x="5534005" y="352963"/>
                  <a:pt x="5532672" y="348963"/>
                  <a:pt x="5530006" y="345230"/>
                </a:cubicBezTo>
                <a:cubicBezTo>
                  <a:pt x="5526939" y="340831"/>
                  <a:pt x="5522673" y="338631"/>
                  <a:pt x="5517207" y="338631"/>
                </a:cubicBezTo>
                <a:cubicBezTo>
                  <a:pt x="5512407" y="338631"/>
                  <a:pt x="5505074" y="341231"/>
                  <a:pt x="5495208" y="346430"/>
                </a:cubicBezTo>
                <a:cubicBezTo>
                  <a:pt x="5492808" y="347630"/>
                  <a:pt x="5490875" y="348563"/>
                  <a:pt x="5489408" y="349230"/>
                </a:cubicBezTo>
                <a:lnTo>
                  <a:pt x="5489408" y="312432"/>
                </a:lnTo>
                <a:lnTo>
                  <a:pt x="5514407" y="309232"/>
                </a:lnTo>
                <a:cubicBezTo>
                  <a:pt x="5525073" y="307899"/>
                  <a:pt x="5530406" y="301166"/>
                  <a:pt x="5530406" y="289034"/>
                </a:cubicBezTo>
                <a:cubicBezTo>
                  <a:pt x="5530406" y="282901"/>
                  <a:pt x="5529073" y="277834"/>
                  <a:pt x="5526406" y="273835"/>
                </a:cubicBezTo>
                <a:cubicBezTo>
                  <a:pt x="5522939" y="268635"/>
                  <a:pt x="5518273" y="266168"/>
                  <a:pt x="5512407" y="266435"/>
                </a:cubicBezTo>
                <a:cubicBezTo>
                  <a:pt x="5511740" y="266435"/>
                  <a:pt x="5510874" y="266502"/>
                  <a:pt x="5509807" y="266635"/>
                </a:cubicBezTo>
                <a:lnTo>
                  <a:pt x="5489408" y="269235"/>
                </a:lnTo>
                <a:lnTo>
                  <a:pt x="5489408" y="211038"/>
                </a:lnTo>
                <a:cubicBezTo>
                  <a:pt x="5489408" y="206105"/>
                  <a:pt x="5487941" y="201972"/>
                  <a:pt x="5485008" y="198639"/>
                </a:cubicBezTo>
                <a:cubicBezTo>
                  <a:pt x="5480742" y="193973"/>
                  <a:pt x="5474676" y="191640"/>
                  <a:pt x="5466810" y="191640"/>
                </a:cubicBezTo>
                <a:close/>
                <a:moveTo>
                  <a:pt x="371823" y="188440"/>
                </a:moveTo>
                <a:cubicBezTo>
                  <a:pt x="366890" y="188440"/>
                  <a:pt x="362424" y="189506"/>
                  <a:pt x="358424" y="191640"/>
                </a:cubicBezTo>
                <a:cubicBezTo>
                  <a:pt x="352424" y="194973"/>
                  <a:pt x="349424" y="199906"/>
                  <a:pt x="349424" y="206439"/>
                </a:cubicBezTo>
                <a:lnTo>
                  <a:pt x="349424" y="239037"/>
                </a:lnTo>
                <a:lnTo>
                  <a:pt x="276829" y="245036"/>
                </a:lnTo>
                <a:cubicBezTo>
                  <a:pt x="265630" y="245970"/>
                  <a:pt x="260030" y="252103"/>
                  <a:pt x="260030" y="263435"/>
                </a:cubicBezTo>
                <a:cubicBezTo>
                  <a:pt x="260030" y="270768"/>
                  <a:pt x="262030" y="276301"/>
                  <a:pt x="266030" y="280034"/>
                </a:cubicBezTo>
                <a:cubicBezTo>
                  <a:pt x="269096" y="282967"/>
                  <a:pt x="272896" y="284434"/>
                  <a:pt x="277429" y="284434"/>
                </a:cubicBezTo>
                <a:cubicBezTo>
                  <a:pt x="277962" y="284434"/>
                  <a:pt x="278829" y="284367"/>
                  <a:pt x="280029" y="284234"/>
                </a:cubicBezTo>
                <a:lnTo>
                  <a:pt x="349424" y="278434"/>
                </a:lnTo>
                <a:lnTo>
                  <a:pt x="349424" y="304833"/>
                </a:lnTo>
                <a:lnTo>
                  <a:pt x="337625" y="305833"/>
                </a:lnTo>
                <a:cubicBezTo>
                  <a:pt x="333492" y="302900"/>
                  <a:pt x="328626" y="301433"/>
                  <a:pt x="323026" y="301433"/>
                </a:cubicBezTo>
                <a:cubicBezTo>
                  <a:pt x="318226" y="301433"/>
                  <a:pt x="313893" y="302566"/>
                  <a:pt x="310027" y="304833"/>
                </a:cubicBezTo>
                <a:cubicBezTo>
                  <a:pt x="304560" y="308033"/>
                  <a:pt x="301827" y="312632"/>
                  <a:pt x="301827" y="318632"/>
                </a:cubicBezTo>
                <a:lnTo>
                  <a:pt x="301827" y="476422"/>
                </a:lnTo>
                <a:cubicBezTo>
                  <a:pt x="301827" y="479355"/>
                  <a:pt x="302494" y="481955"/>
                  <a:pt x="303827" y="484222"/>
                </a:cubicBezTo>
                <a:cubicBezTo>
                  <a:pt x="307560" y="490488"/>
                  <a:pt x="313960" y="493621"/>
                  <a:pt x="323026" y="493621"/>
                </a:cubicBezTo>
                <a:cubicBezTo>
                  <a:pt x="334092" y="493621"/>
                  <a:pt x="341025" y="489355"/>
                  <a:pt x="343825" y="480822"/>
                </a:cubicBezTo>
                <a:lnTo>
                  <a:pt x="411821" y="477022"/>
                </a:lnTo>
                <a:cubicBezTo>
                  <a:pt x="413821" y="486355"/>
                  <a:pt x="420820" y="491021"/>
                  <a:pt x="432819" y="491021"/>
                </a:cubicBezTo>
                <a:cubicBezTo>
                  <a:pt x="440819" y="491021"/>
                  <a:pt x="446752" y="488622"/>
                  <a:pt x="450618" y="483822"/>
                </a:cubicBezTo>
                <a:cubicBezTo>
                  <a:pt x="453018" y="481022"/>
                  <a:pt x="454218" y="477689"/>
                  <a:pt x="454218" y="473822"/>
                </a:cubicBezTo>
                <a:lnTo>
                  <a:pt x="454218" y="326031"/>
                </a:lnTo>
                <a:cubicBezTo>
                  <a:pt x="454218" y="307633"/>
                  <a:pt x="445552" y="298433"/>
                  <a:pt x="428220" y="298433"/>
                </a:cubicBezTo>
                <a:cubicBezTo>
                  <a:pt x="426620" y="298433"/>
                  <a:pt x="425020" y="298500"/>
                  <a:pt x="423420" y="298633"/>
                </a:cubicBezTo>
                <a:lnTo>
                  <a:pt x="394822" y="301033"/>
                </a:lnTo>
                <a:lnTo>
                  <a:pt x="394822" y="274635"/>
                </a:lnTo>
                <a:lnTo>
                  <a:pt x="459618" y="269035"/>
                </a:lnTo>
                <a:cubicBezTo>
                  <a:pt x="470817" y="268102"/>
                  <a:pt x="476417" y="261302"/>
                  <a:pt x="476417" y="248636"/>
                </a:cubicBezTo>
                <a:cubicBezTo>
                  <a:pt x="476417" y="244103"/>
                  <a:pt x="475350" y="240303"/>
                  <a:pt x="473217" y="237237"/>
                </a:cubicBezTo>
                <a:cubicBezTo>
                  <a:pt x="469484" y="232037"/>
                  <a:pt x="464418" y="229637"/>
                  <a:pt x="458018" y="230037"/>
                </a:cubicBezTo>
                <a:cubicBezTo>
                  <a:pt x="457618" y="230037"/>
                  <a:pt x="456751" y="230104"/>
                  <a:pt x="455418" y="230237"/>
                </a:cubicBezTo>
                <a:lnTo>
                  <a:pt x="394822" y="235237"/>
                </a:lnTo>
                <a:lnTo>
                  <a:pt x="394822" y="206439"/>
                </a:lnTo>
                <a:cubicBezTo>
                  <a:pt x="394822" y="201106"/>
                  <a:pt x="392689" y="196773"/>
                  <a:pt x="388422" y="193440"/>
                </a:cubicBezTo>
                <a:cubicBezTo>
                  <a:pt x="383889" y="190106"/>
                  <a:pt x="378356" y="188440"/>
                  <a:pt x="371823" y="188440"/>
                </a:cubicBezTo>
                <a:close/>
                <a:moveTo>
                  <a:pt x="3939154" y="188240"/>
                </a:moveTo>
                <a:cubicBezTo>
                  <a:pt x="3935821" y="188240"/>
                  <a:pt x="3932555" y="189107"/>
                  <a:pt x="3929355" y="190840"/>
                </a:cubicBezTo>
                <a:cubicBezTo>
                  <a:pt x="3924155" y="193773"/>
                  <a:pt x="3921555" y="198173"/>
                  <a:pt x="3921555" y="204039"/>
                </a:cubicBezTo>
                <a:cubicBezTo>
                  <a:pt x="3921555" y="207639"/>
                  <a:pt x="3922555" y="211172"/>
                  <a:pt x="3924555" y="214638"/>
                </a:cubicBezTo>
                <a:cubicBezTo>
                  <a:pt x="3930422" y="225304"/>
                  <a:pt x="3935688" y="236837"/>
                  <a:pt x="3940354" y="249236"/>
                </a:cubicBezTo>
                <a:cubicBezTo>
                  <a:pt x="3945021" y="261635"/>
                  <a:pt x="3952820" y="267835"/>
                  <a:pt x="3963753" y="267835"/>
                </a:cubicBezTo>
                <a:cubicBezTo>
                  <a:pt x="3968553" y="267835"/>
                  <a:pt x="3973219" y="266502"/>
                  <a:pt x="3977752" y="263835"/>
                </a:cubicBezTo>
                <a:cubicBezTo>
                  <a:pt x="3985485" y="259302"/>
                  <a:pt x="3989351" y="252769"/>
                  <a:pt x="3989351" y="244236"/>
                </a:cubicBezTo>
                <a:cubicBezTo>
                  <a:pt x="3989351" y="239437"/>
                  <a:pt x="3987818" y="234570"/>
                  <a:pt x="3984751" y="229637"/>
                </a:cubicBezTo>
                <a:cubicBezTo>
                  <a:pt x="3977419" y="217905"/>
                  <a:pt x="3968286" y="207105"/>
                  <a:pt x="3957353" y="197239"/>
                </a:cubicBezTo>
                <a:cubicBezTo>
                  <a:pt x="3950687" y="191240"/>
                  <a:pt x="3944621" y="188240"/>
                  <a:pt x="3939154" y="188240"/>
                </a:cubicBezTo>
                <a:close/>
                <a:moveTo>
                  <a:pt x="612808" y="187240"/>
                </a:moveTo>
                <a:cubicBezTo>
                  <a:pt x="605342" y="187240"/>
                  <a:pt x="599476" y="189440"/>
                  <a:pt x="595210" y="193840"/>
                </a:cubicBezTo>
                <a:cubicBezTo>
                  <a:pt x="592410" y="196906"/>
                  <a:pt x="591010" y="200706"/>
                  <a:pt x="591010" y="205239"/>
                </a:cubicBezTo>
                <a:lnTo>
                  <a:pt x="591010" y="277434"/>
                </a:lnTo>
                <a:lnTo>
                  <a:pt x="573411" y="279634"/>
                </a:lnTo>
                <a:cubicBezTo>
                  <a:pt x="576077" y="263502"/>
                  <a:pt x="577411" y="253369"/>
                  <a:pt x="577411" y="249236"/>
                </a:cubicBezTo>
                <a:cubicBezTo>
                  <a:pt x="577411" y="234837"/>
                  <a:pt x="570211" y="227637"/>
                  <a:pt x="555812" y="227637"/>
                </a:cubicBezTo>
                <a:cubicBezTo>
                  <a:pt x="543279" y="227637"/>
                  <a:pt x="536280" y="234770"/>
                  <a:pt x="534813" y="249036"/>
                </a:cubicBezTo>
                <a:cubicBezTo>
                  <a:pt x="531480" y="281301"/>
                  <a:pt x="526080" y="312099"/>
                  <a:pt x="518614" y="341431"/>
                </a:cubicBezTo>
                <a:cubicBezTo>
                  <a:pt x="516748" y="348763"/>
                  <a:pt x="515814" y="353496"/>
                  <a:pt x="515814" y="355630"/>
                </a:cubicBezTo>
                <a:cubicBezTo>
                  <a:pt x="515814" y="363229"/>
                  <a:pt x="518881" y="368296"/>
                  <a:pt x="525014" y="370829"/>
                </a:cubicBezTo>
                <a:cubicBezTo>
                  <a:pt x="527947" y="372162"/>
                  <a:pt x="530814" y="372829"/>
                  <a:pt x="533613" y="372829"/>
                </a:cubicBezTo>
                <a:cubicBezTo>
                  <a:pt x="539746" y="372829"/>
                  <a:pt x="544879" y="369095"/>
                  <a:pt x="549012" y="361629"/>
                </a:cubicBezTo>
                <a:cubicBezTo>
                  <a:pt x="553012" y="354163"/>
                  <a:pt x="556745" y="344630"/>
                  <a:pt x="560212" y="333031"/>
                </a:cubicBezTo>
                <a:cubicBezTo>
                  <a:pt x="561545" y="328765"/>
                  <a:pt x="562545" y="325565"/>
                  <a:pt x="563211" y="323432"/>
                </a:cubicBezTo>
                <a:lnTo>
                  <a:pt x="589410" y="320232"/>
                </a:lnTo>
                <a:lnTo>
                  <a:pt x="589410" y="392627"/>
                </a:lnTo>
                <a:cubicBezTo>
                  <a:pt x="572344" y="399294"/>
                  <a:pt x="557078" y="404693"/>
                  <a:pt x="543613" y="408826"/>
                </a:cubicBezTo>
                <a:cubicBezTo>
                  <a:pt x="535346" y="411360"/>
                  <a:pt x="530080" y="413359"/>
                  <a:pt x="527814" y="414826"/>
                </a:cubicBezTo>
                <a:cubicBezTo>
                  <a:pt x="521281" y="419092"/>
                  <a:pt x="518014" y="425025"/>
                  <a:pt x="518014" y="432625"/>
                </a:cubicBezTo>
                <a:cubicBezTo>
                  <a:pt x="518014" y="436225"/>
                  <a:pt x="518748" y="439825"/>
                  <a:pt x="520214" y="443424"/>
                </a:cubicBezTo>
                <a:cubicBezTo>
                  <a:pt x="524214" y="453290"/>
                  <a:pt x="531080" y="458223"/>
                  <a:pt x="540813" y="458223"/>
                </a:cubicBezTo>
                <a:cubicBezTo>
                  <a:pt x="546279" y="458223"/>
                  <a:pt x="562478" y="452024"/>
                  <a:pt x="589410" y="439625"/>
                </a:cubicBezTo>
                <a:lnTo>
                  <a:pt x="589410" y="541818"/>
                </a:lnTo>
                <a:cubicBezTo>
                  <a:pt x="589410" y="545551"/>
                  <a:pt x="590210" y="548685"/>
                  <a:pt x="591810" y="551218"/>
                </a:cubicBezTo>
                <a:cubicBezTo>
                  <a:pt x="595676" y="557617"/>
                  <a:pt x="602076" y="560817"/>
                  <a:pt x="611009" y="560817"/>
                </a:cubicBezTo>
                <a:cubicBezTo>
                  <a:pt x="618742" y="560817"/>
                  <a:pt x="624808" y="558484"/>
                  <a:pt x="629208" y="553818"/>
                </a:cubicBezTo>
                <a:cubicBezTo>
                  <a:pt x="632141" y="550618"/>
                  <a:pt x="633607" y="546618"/>
                  <a:pt x="633607" y="541818"/>
                </a:cubicBezTo>
                <a:lnTo>
                  <a:pt x="633607" y="417226"/>
                </a:lnTo>
                <a:cubicBezTo>
                  <a:pt x="649073" y="408426"/>
                  <a:pt x="660006" y="401827"/>
                  <a:pt x="666405" y="397427"/>
                </a:cubicBezTo>
                <a:cubicBezTo>
                  <a:pt x="674005" y="392094"/>
                  <a:pt x="677805" y="386228"/>
                  <a:pt x="677805" y="379828"/>
                </a:cubicBezTo>
                <a:cubicBezTo>
                  <a:pt x="677805" y="376362"/>
                  <a:pt x="676738" y="373162"/>
                  <a:pt x="674605" y="370229"/>
                </a:cubicBezTo>
                <a:cubicBezTo>
                  <a:pt x="671405" y="365696"/>
                  <a:pt x="667139" y="363429"/>
                  <a:pt x="661805" y="363429"/>
                </a:cubicBezTo>
                <a:cubicBezTo>
                  <a:pt x="657139" y="363429"/>
                  <a:pt x="652139" y="364762"/>
                  <a:pt x="646807" y="367429"/>
                </a:cubicBezTo>
                <a:cubicBezTo>
                  <a:pt x="639874" y="370895"/>
                  <a:pt x="635474" y="373029"/>
                  <a:pt x="633607" y="373829"/>
                </a:cubicBezTo>
                <a:lnTo>
                  <a:pt x="633607" y="315032"/>
                </a:lnTo>
                <a:lnTo>
                  <a:pt x="657006" y="312232"/>
                </a:lnTo>
                <a:cubicBezTo>
                  <a:pt x="668472" y="310766"/>
                  <a:pt x="674205" y="303700"/>
                  <a:pt x="674205" y="291034"/>
                </a:cubicBezTo>
                <a:cubicBezTo>
                  <a:pt x="674205" y="287700"/>
                  <a:pt x="673738" y="284767"/>
                  <a:pt x="672805" y="282234"/>
                </a:cubicBezTo>
                <a:cubicBezTo>
                  <a:pt x="669605" y="273701"/>
                  <a:pt x="663472" y="269435"/>
                  <a:pt x="654406" y="269435"/>
                </a:cubicBezTo>
                <a:cubicBezTo>
                  <a:pt x="653606" y="269435"/>
                  <a:pt x="652939" y="269502"/>
                  <a:pt x="652406" y="269635"/>
                </a:cubicBezTo>
                <a:lnTo>
                  <a:pt x="633607" y="272035"/>
                </a:lnTo>
                <a:lnTo>
                  <a:pt x="633607" y="205239"/>
                </a:lnTo>
                <a:cubicBezTo>
                  <a:pt x="633607" y="201639"/>
                  <a:pt x="632741" y="198506"/>
                  <a:pt x="631007" y="195839"/>
                </a:cubicBezTo>
                <a:cubicBezTo>
                  <a:pt x="627274" y="190106"/>
                  <a:pt x="621208" y="187240"/>
                  <a:pt x="612808" y="187240"/>
                </a:cubicBezTo>
                <a:close/>
                <a:moveTo>
                  <a:pt x="4767978" y="186040"/>
                </a:moveTo>
                <a:cubicBezTo>
                  <a:pt x="4762645" y="186040"/>
                  <a:pt x="4757712" y="187307"/>
                  <a:pt x="4753179" y="189840"/>
                </a:cubicBezTo>
                <a:cubicBezTo>
                  <a:pt x="4746246" y="193706"/>
                  <a:pt x="4742780" y="199639"/>
                  <a:pt x="4742780" y="207639"/>
                </a:cubicBezTo>
                <a:lnTo>
                  <a:pt x="4742780" y="223638"/>
                </a:lnTo>
                <a:lnTo>
                  <a:pt x="4642386" y="230637"/>
                </a:lnTo>
                <a:cubicBezTo>
                  <a:pt x="4631853" y="231437"/>
                  <a:pt x="4626587" y="236904"/>
                  <a:pt x="4626587" y="247036"/>
                </a:cubicBezTo>
                <a:cubicBezTo>
                  <a:pt x="4626587" y="259835"/>
                  <a:pt x="4632653" y="265835"/>
                  <a:pt x="4644786" y="265035"/>
                </a:cubicBezTo>
                <a:lnTo>
                  <a:pt x="4742780" y="258236"/>
                </a:lnTo>
                <a:lnTo>
                  <a:pt x="4742780" y="271235"/>
                </a:lnTo>
                <a:lnTo>
                  <a:pt x="4657985" y="277234"/>
                </a:lnTo>
                <a:cubicBezTo>
                  <a:pt x="4655852" y="277501"/>
                  <a:pt x="4653852" y="278034"/>
                  <a:pt x="4651985" y="278834"/>
                </a:cubicBezTo>
                <a:cubicBezTo>
                  <a:pt x="4645986" y="281367"/>
                  <a:pt x="4642986" y="285967"/>
                  <a:pt x="4642986" y="292633"/>
                </a:cubicBezTo>
                <a:cubicBezTo>
                  <a:pt x="4642986" y="298233"/>
                  <a:pt x="4644786" y="302700"/>
                  <a:pt x="4648386" y="306033"/>
                </a:cubicBezTo>
                <a:cubicBezTo>
                  <a:pt x="4651452" y="308832"/>
                  <a:pt x="4655452" y="310032"/>
                  <a:pt x="4660385" y="309632"/>
                </a:cubicBezTo>
                <a:lnTo>
                  <a:pt x="4742780" y="304033"/>
                </a:lnTo>
                <a:lnTo>
                  <a:pt x="4742780" y="318232"/>
                </a:lnTo>
                <a:lnTo>
                  <a:pt x="4603788" y="327231"/>
                </a:lnTo>
                <a:cubicBezTo>
                  <a:pt x="4593122" y="327898"/>
                  <a:pt x="4587789" y="334098"/>
                  <a:pt x="4587789" y="345830"/>
                </a:cubicBezTo>
                <a:cubicBezTo>
                  <a:pt x="4587789" y="351163"/>
                  <a:pt x="4589389" y="355430"/>
                  <a:pt x="4592589" y="358629"/>
                </a:cubicBezTo>
                <a:cubicBezTo>
                  <a:pt x="4595655" y="361563"/>
                  <a:pt x="4599589" y="363029"/>
                  <a:pt x="4604388" y="363029"/>
                </a:cubicBezTo>
                <a:cubicBezTo>
                  <a:pt x="4604522" y="363029"/>
                  <a:pt x="4605188" y="362963"/>
                  <a:pt x="4606388" y="362829"/>
                </a:cubicBezTo>
                <a:lnTo>
                  <a:pt x="4706382" y="356630"/>
                </a:lnTo>
                <a:cubicBezTo>
                  <a:pt x="4696116" y="362496"/>
                  <a:pt x="4687516" y="367162"/>
                  <a:pt x="4680584" y="370629"/>
                </a:cubicBezTo>
                <a:cubicBezTo>
                  <a:pt x="4667385" y="377162"/>
                  <a:pt x="4660785" y="384095"/>
                  <a:pt x="4660785" y="391427"/>
                </a:cubicBezTo>
                <a:cubicBezTo>
                  <a:pt x="4660785" y="399694"/>
                  <a:pt x="4667718" y="405027"/>
                  <a:pt x="4681584" y="407426"/>
                </a:cubicBezTo>
                <a:cubicBezTo>
                  <a:pt x="4690116" y="409026"/>
                  <a:pt x="4698249" y="410693"/>
                  <a:pt x="4705982" y="412426"/>
                </a:cubicBezTo>
                <a:cubicBezTo>
                  <a:pt x="4691183" y="419092"/>
                  <a:pt x="4678050" y="424625"/>
                  <a:pt x="4666585" y="429025"/>
                </a:cubicBezTo>
                <a:cubicBezTo>
                  <a:pt x="4656585" y="432892"/>
                  <a:pt x="4650586" y="435558"/>
                  <a:pt x="4648586" y="437025"/>
                </a:cubicBezTo>
                <a:cubicBezTo>
                  <a:pt x="4644452" y="439825"/>
                  <a:pt x="4642386" y="443758"/>
                  <a:pt x="4642386" y="448824"/>
                </a:cubicBezTo>
                <a:cubicBezTo>
                  <a:pt x="4642386" y="453624"/>
                  <a:pt x="4643986" y="459357"/>
                  <a:pt x="4647186" y="466023"/>
                </a:cubicBezTo>
                <a:cubicBezTo>
                  <a:pt x="4650786" y="473356"/>
                  <a:pt x="4656785" y="477022"/>
                  <a:pt x="4665185" y="477022"/>
                </a:cubicBezTo>
                <a:cubicBezTo>
                  <a:pt x="4675984" y="477022"/>
                  <a:pt x="4703182" y="474422"/>
                  <a:pt x="4746780" y="469223"/>
                </a:cubicBezTo>
                <a:lnTo>
                  <a:pt x="4746780" y="541418"/>
                </a:lnTo>
                <a:cubicBezTo>
                  <a:pt x="4746780" y="545951"/>
                  <a:pt x="4747913" y="549884"/>
                  <a:pt x="4750179" y="553218"/>
                </a:cubicBezTo>
                <a:cubicBezTo>
                  <a:pt x="4754845" y="560151"/>
                  <a:pt x="4762179" y="563617"/>
                  <a:pt x="4772178" y="563617"/>
                </a:cubicBezTo>
                <a:cubicBezTo>
                  <a:pt x="4780978" y="563617"/>
                  <a:pt x="4787777" y="560884"/>
                  <a:pt x="4792577" y="555417"/>
                </a:cubicBezTo>
                <a:cubicBezTo>
                  <a:pt x="4795910" y="551551"/>
                  <a:pt x="4797577" y="546885"/>
                  <a:pt x="4797577" y="541418"/>
                </a:cubicBezTo>
                <a:lnTo>
                  <a:pt x="4797577" y="462823"/>
                </a:lnTo>
                <a:cubicBezTo>
                  <a:pt x="4817575" y="460023"/>
                  <a:pt x="4837707" y="456823"/>
                  <a:pt x="4857973" y="453224"/>
                </a:cubicBezTo>
                <a:cubicBezTo>
                  <a:pt x="4859173" y="454824"/>
                  <a:pt x="4860639" y="456957"/>
                  <a:pt x="4862373" y="459623"/>
                </a:cubicBezTo>
                <a:cubicBezTo>
                  <a:pt x="4869039" y="469356"/>
                  <a:pt x="4876505" y="474222"/>
                  <a:pt x="4884771" y="474222"/>
                </a:cubicBezTo>
                <a:cubicBezTo>
                  <a:pt x="4891171" y="474222"/>
                  <a:pt x="4896837" y="472023"/>
                  <a:pt x="4901770" y="467623"/>
                </a:cubicBezTo>
                <a:cubicBezTo>
                  <a:pt x="4906570" y="463356"/>
                  <a:pt x="4908970" y="458223"/>
                  <a:pt x="4908970" y="452224"/>
                </a:cubicBezTo>
                <a:cubicBezTo>
                  <a:pt x="4908970" y="441958"/>
                  <a:pt x="4898904" y="429225"/>
                  <a:pt x="4878772" y="414026"/>
                </a:cubicBezTo>
                <a:cubicBezTo>
                  <a:pt x="4862239" y="401360"/>
                  <a:pt x="4850507" y="395027"/>
                  <a:pt x="4843574" y="395027"/>
                </a:cubicBezTo>
                <a:cubicBezTo>
                  <a:pt x="4839840" y="395027"/>
                  <a:pt x="4836374" y="396227"/>
                  <a:pt x="4833174" y="398627"/>
                </a:cubicBezTo>
                <a:cubicBezTo>
                  <a:pt x="4829441" y="401560"/>
                  <a:pt x="4827575" y="405093"/>
                  <a:pt x="4827575" y="409226"/>
                </a:cubicBezTo>
                <a:cubicBezTo>
                  <a:pt x="4827575" y="413493"/>
                  <a:pt x="4829708" y="418293"/>
                  <a:pt x="4833974" y="423626"/>
                </a:cubicBezTo>
                <a:cubicBezTo>
                  <a:pt x="4834374" y="423892"/>
                  <a:pt x="4834841" y="424425"/>
                  <a:pt x="4835374" y="425225"/>
                </a:cubicBezTo>
                <a:cubicBezTo>
                  <a:pt x="4786444" y="432025"/>
                  <a:pt x="4748446" y="436358"/>
                  <a:pt x="4721381" y="438225"/>
                </a:cubicBezTo>
                <a:cubicBezTo>
                  <a:pt x="4763912" y="424625"/>
                  <a:pt x="4801043" y="409826"/>
                  <a:pt x="4832774" y="393827"/>
                </a:cubicBezTo>
                <a:cubicBezTo>
                  <a:pt x="4840374" y="389961"/>
                  <a:pt x="4845440" y="386594"/>
                  <a:pt x="4847974" y="383728"/>
                </a:cubicBezTo>
                <a:cubicBezTo>
                  <a:pt x="4850507" y="380861"/>
                  <a:pt x="4851773" y="377028"/>
                  <a:pt x="4851773" y="372229"/>
                </a:cubicBezTo>
                <a:cubicBezTo>
                  <a:pt x="4851773" y="367029"/>
                  <a:pt x="4850040" y="362496"/>
                  <a:pt x="4846574" y="358629"/>
                </a:cubicBezTo>
                <a:cubicBezTo>
                  <a:pt x="4842307" y="353830"/>
                  <a:pt x="4837174" y="351430"/>
                  <a:pt x="4831175" y="351430"/>
                </a:cubicBezTo>
                <a:cubicBezTo>
                  <a:pt x="4826108" y="351430"/>
                  <a:pt x="4820108" y="353496"/>
                  <a:pt x="4813176" y="357630"/>
                </a:cubicBezTo>
                <a:cubicBezTo>
                  <a:pt x="4795577" y="368296"/>
                  <a:pt x="4773778" y="380028"/>
                  <a:pt x="4747780" y="392827"/>
                </a:cubicBezTo>
                <a:cubicBezTo>
                  <a:pt x="4740980" y="390161"/>
                  <a:pt x="4730114" y="387161"/>
                  <a:pt x="4715182" y="383828"/>
                </a:cubicBezTo>
                <a:cubicBezTo>
                  <a:pt x="4732647" y="377695"/>
                  <a:pt x="4748913" y="370429"/>
                  <a:pt x="4763979" y="362029"/>
                </a:cubicBezTo>
                <a:cubicBezTo>
                  <a:pt x="4768778" y="359496"/>
                  <a:pt x="4771978" y="356230"/>
                  <a:pt x="4773578" y="352230"/>
                </a:cubicBezTo>
                <a:lnTo>
                  <a:pt x="4941368" y="341631"/>
                </a:lnTo>
                <a:cubicBezTo>
                  <a:pt x="4951767" y="340964"/>
                  <a:pt x="4956967" y="334831"/>
                  <a:pt x="4956967" y="323232"/>
                </a:cubicBezTo>
                <a:cubicBezTo>
                  <a:pt x="4956967" y="317099"/>
                  <a:pt x="4955033" y="312432"/>
                  <a:pt x="4951167" y="309232"/>
                </a:cubicBezTo>
                <a:cubicBezTo>
                  <a:pt x="4947834" y="306433"/>
                  <a:pt x="4944101" y="305166"/>
                  <a:pt x="4939968" y="305433"/>
                </a:cubicBezTo>
                <a:lnTo>
                  <a:pt x="4938368" y="305633"/>
                </a:lnTo>
                <a:lnTo>
                  <a:pt x="4793577" y="315032"/>
                </a:lnTo>
                <a:lnTo>
                  <a:pt x="4793577" y="300433"/>
                </a:lnTo>
                <a:lnTo>
                  <a:pt x="4880372" y="294433"/>
                </a:lnTo>
                <a:cubicBezTo>
                  <a:pt x="4890104" y="293767"/>
                  <a:pt x="4894971" y="288100"/>
                  <a:pt x="4894971" y="277434"/>
                </a:cubicBezTo>
                <a:cubicBezTo>
                  <a:pt x="4894971" y="273168"/>
                  <a:pt x="4893704" y="269635"/>
                  <a:pt x="4891171" y="266835"/>
                </a:cubicBezTo>
                <a:cubicBezTo>
                  <a:pt x="4887971" y="263102"/>
                  <a:pt x="4883838" y="261369"/>
                  <a:pt x="4878772" y="261635"/>
                </a:cubicBezTo>
                <a:lnTo>
                  <a:pt x="4877372" y="261835"/>
                </a:lnTo>
                <a:lnTo>
                  <a:pt x="4793577" y="267635"/>
                </a:lnTo>
                <a:lnTo>
                  <a:pt x="4793577" y="254836"/>
                </a:lnTo>
                <a:lnTo>
                  <a:pt x="4894171" y="247836"/>
                </a:lnTo>
                <a:cubicBezTo>
                  <a:pt x="4904570" y="247170"/>
                  <a:pt x="4909770" y="241170"/>
                  <a:pt x="4909770" y="229837"/>
                </a:cubicBezTo>
                <a:cubicBezTo>
                  <a:pt x="4909770" y="220905"/>
                  <a:pt x="4905970" y="215505"/>
                  <a:pt x="4898370" y="213638"/>
                </a:cubicBezTo>
                <a:cubicBezTo>
                  <a:pt x="4896104" y="213105"/>
                  <a:pt x="4893904" y="212905"/>
                  <a:pt x="4891771" y="213038"/>
                </a:cubicBezTo>
                <a:lnTo>
                  <a:pt x="4793577" y="220038"/>
                </a:lnTo>
                <a:lnTo>
                  <a:pt x="4793577" y="207639"/>
                </a:lnTo>
                <a:cubicBezTo>
                  <a:pt x="4793577" y="202572"/>
                  <a:pt x="4792043" y="198239"/>
                  <a:pt x="4788977" y="194639"/>
                </a:cubicBezTo>
                <a:cubicBezTo>
                  <a:pt x="4784177" y="188906"/>
                  <a:pt x="4777178" y="186040"/>
                  <a:pt x="4767978" y="186040"/>
                </a:cubicBezTo>
                <a:close/>
                <a:moveTo>
                  <a:pt x="4061747" y="186040"/>
                </a:moveTo>
                <a:cubicBezTo>
                  <a:pt x="4050281" y="186040"/>
                  <a:pt x="4042348" y="192040"/>
                  <a:pt x="4037948" y="204039"/>
                </a:cubicBezTo>
                <a:cubicBezTo>
                  <a:pt x="4029816" y="226704"/>
                  <a:pt x="4020616" y="247636"/>
                  <a:pt x="4010350" y="266835"/>
                </a:cubicBezTo>
                <a:lnTo>
                  <a:pt x="3841560" y="277234"/>
                </a:lnTo>
                <a:cubicBezTo>
                  <a:pt x="3839160" y="268302"/>
                  <a:pt x="3833761" y="263835"/>
                  <a:pt x="3825361" y="263835"/>
                </a:cubicBezTo>
                <a:lnTo>
                  <a:pt x="3824362" y="263835"/>
                </a:lnTo>
                <a:cubicBezTo>
                  <a:pt x="3814229" y="263835"/>
                  <a:pt x="3808162" y="269835"/>
                  <a:pt x="3806163" y="281834"/>
                </a:cubicBezTo>
                <a:cubicBezTo>
                  <a:pt x="3802963" y="300633"/>
                  <a:pt x="3798896" y="316499"/>
                  <a:pt x="3793963" y="329431"/>
                </a:cubicBezTo>
                <a:cubicBezTo>
                  <a:pt x="3791297" y="336098"/>
                  <a:pt x="3789964" y="341231"/>
                  <a:pt x="3789964" y="344830"/>
                </a:cubicBezTo>
                <a:cubicBezTo>
                  <a:pt x="3789964" y="354563"/>
                  <a:pt x="3794363" y="361429"/>
                  <a:pt x="3803163" y="365429"/>
                </a:cubicBezTo>
                <a:cubicBezTo>
                  <a:pt x="3807029" y="367162"/>
                  <a:pt x="3810962" y="368029"/>
                  <a:pt x="3814962" y="368029"/>
                </a:cubicBezTo>
                <a:cubicBezTo>
                  <a:pt x="3828428" y="368029"/>
                  <a:pt x="3836894" y="360629"/>
                  <a:pt x="3840360" y="345830"/>
                </a:cubicBezTo>
                <a:cubicBezTo>
                  <a:pt x="3842227" y="337697"/>
                  <a:pt x="3843227" y="327365"/>
                  <a:pt x="3843360" y="314832"/>
                </a:cubicBezTo>
                <a:lnTo>
                  <a:pt x="4076546" y="301433"/>
                </a:lnTo>
                <a:cubicBezTo>
                  <a:pt x="4077079" y="301433"/>
                  <a:pt x="4077679" y="301433"/>
                  <a:pt x="4078346" y="301433"/>
                </a:cubicBezTo>
                <a:cubicBezTo>
                  <a:pt x="4082745" y="301433"/>
                  <a:pt x="4084945" y="302766"/>
                  <a:pt x="4084945" y="305433"/>
                </a:cubicBezTo>
                <a:cubicBezTo>
                  <a:pt x="4084945" y="308233"/>
                  <a:pt x="4083812" y="311899"/>
                  <a:pt x="4081545" y="316432"/>
                </a:cubicBezTo>
                <a:cubicBezTo>
                  <a:pt x="4076613" y="326298"/>
                  <a:pt x="4074146" y="332431"/>
                  <a:pt x="4074146" y="334831"/>
                </a:cubicBezTo>
                <a:cubicBezTo>
                  <a:pt x="4074146" y="339497"/>
                  <a:pt x="4076013" y="343230"/>
                  <a:pt x="4079746" y="346030"/>
                </a:cubicBezTo>
                <a:cubicBezTo>
                  <a:pt x="4082679" y="348163"/>
                  <a:pt x="4085679" y="349230"/>
                  <a:pt x="4088745" y="349230"/>
                </a:cubicBezTo>
                <a:cubicBezTo>
                  <a:pt x="4097811" y="349230"/>
                  <a:pt x="4109944" y="338764"/>
                  <a:pt x="4125143" y="317832"/>
                </a:cubicBezTo>
                <a:cubicBezTo>
                  <a:pt x="4136476" y="301966"/>
                  <a:pt x="4142142" y="289567"/>
                  <a:pt x="4142142" y="280634"/>
                </a:cubicBezTo>
                <a:cubicBezTo>
                  <a:pt x="4142142" y="267168"/>
                  <a:pt x="4133143" y="260435"/>
                  <a:pt x="4115144" y="260435"/>
                </a:cubicBezTo>
                <a:cubicBezTo>
                  <a:pt x="4114077" y="260435"/>
                  <a:pt x="4113077" y="260435"/>
                  <a:pt x="4112144" y="260435"/>
                </a:cubicBezTo>
                <a:lnTo>
                  <a:pt x="4053347" y="264035"/>
                </a:lnTo>
                <a:cubicBezTo>
                  <a:pt x="4066414" y="248570"/>
                  <a:pt x="4075813" y="236370"/>
                  <a:pt x="4081545" y="227437"/>
                </a:cubicBezTo>
                <a:cubicBezTo>
                  <a:pt x="4086212" y="220238"/>
                  <a:pt x="4088545" y="213972"/>
                  <a:pt x="4088545" y="208639"/>
                </a:cubicBezTo>
                <a:cubicBezTo>
                  <a:pt x="4088545" y="200372"/>
                  <a:pt x="4084012" y="193973"/>
                  <a:pt x="4074946" y="189440"/>
                </a:cubicBezTo>
                <a:cubicBezTo>
                  <a:pt x="4070546" y="187173"/>
                  <a:pt x="4066146" y="186040"/>
                  <a:pt x="4061747" y="186040"/>
                </a:cubicBezTo>
                <a:close/>
                <a:moveTo>
                  <a:pt x="3135603" y="184440"/>
                </a:moveTo>
                <a:cubicBezTo>
                  <a:pt x="3130137" y="184440"/>
                  <a:pt x="3125137" y="185640"/>
                  <a:pt x="3120604" y="188040"/>
                </a:cubicBezTo>
                <a:cubicBezTo>
                  <a:pt x="3113405" y="191906"/>
                  <a:pt x="3109805" y="197773"/>
                  <a:pt x="3109805" y="205639"/>
                </a:cubicBezTo>
                <a:lnTo>
                  <a:pt x="3109805" y="245636"/>
                </a:lnTo>
                <a:lnTo>
                  <a:pt x="3033610" y="252436"/>
                </a:lnTo>
                <a:cubicBezTo>
                  <a:pt x="3022410" y="253369"/>
                  <a:pt x="3016811" y="259569"/>
                  <a:pt x="3016811" y="271035"/>
                </a:cubicBezTo>
                <a:cubicBezTo>
                  <a:pt x="3016811" y="281301"/>
                  <a:pt x="3021010" y="287434"/>
                  <a:pt x="3029410" y="289434"/>
                </a:cubicBezTo>
                <a:lnTo>
                  <a:pt x="3029410" y="526019"/>
                </a:lnTo>
                <a:cubicBezTo>
                  <a:pt x="3029410" y="538818"/>
                  <a:pt x="3031610" y="547618"/>
                  <a:pt x="3036010" y="552418"/>
                </a:cubicBezTo>
                <a:cubicBezTo>
                  <a:pt x="3042675" y="559884"/>
                  <a:pt x="3049009" y="563617"/>
                  <a:pt x="3055008" y="563617"/>
                </a:cubicBezTo>
                <a:cubicBezTo>
                  <a:pt x="3058208" y="563617"/>
                  <a:pt x="3063208" y="562484"/>
                  <a:pt x="3070007" y="560217"/>
                </a:cubicBezTo>
                <a:cubicBezTo>
                  <a:pt x="3096939" y="551151"/>
                  <a:pt x="3124270" y="538219"/>
                  <a:pt x="3152002" y="521420"/>
                </a:cubicBezTo>
                <a:cubicBezTo>
                  <a:pt x="3159602" y="516753"/>
                  <a:pt x="3163402" y="511353"/>
                  <a:pt x="3163402" y="505221"/>
                </a:cubicBezTo>
                <a:cubicBezTo>
                  <a:pt x="3163402" y="502421"/>
                  <a:pt x="3162602" y="499621"/>
                  <a:pt x="3161002" y="496821"/>
                </a:cubicBezTo>
                <a:cubicBezTo>
                  <a:pt x="3157535" y="491221"/>
                  <a:pt x="3152602" y="488422"/>
                  <a:pt x="3146203" y="488422"/>
                </a:cubicBezTo>
                <a:cubicBezTo>
                  <a:pt x="3143136" y="488422"/>
                  <a:pt x="3139470" y="489355"/>
                  <a:pt x="3135203" y="491221"/>
                </a:cubicBezTo>
                <a:cubicBezTo>
                  <a:pt x="3116805" y="499088"/>
                  <a:pt x="3098072" y="505354"/>
                  <a:pt x="3079007" y="510020"/>
                </a:cubicBezTo>
                <a:lnTo>
                  <a:pt x="3079007" y="405827"/>
                </a:lnTo>
                <a:lnTo>
                  <a:pt x="3199200" y="395227"/>
                </a:lnTo>
                <a:cubicBezTo>
                  <a:pt x="3203333" y="402160"/>
                  <a:pt x="3210199" y="405627"/>
                  <a:pt x="3219798" y="405627"/>
                </a:cubicBezTo>
                <a:cubicBezTo>
                  <a:pt x="3227398" y="405627"/>
                  <a:pt x="3233531" y="403227"/>
                  <a:pt x="3238197" y="398427"/>
                </a:cubicBezTo>
                <a:cubicBezTo>
                  <a:pt x="3242064" y="394561"/>
                  <a:pt x="3244330" y="389561"/>
                  <a:pt x="3244997" y="383428"/>
                </a:cubicBezTo>
                <a:lnTo>
                  <a:pt x="3255996" y="281434"/>
                </a:lnTo>
                <a:cubicBezTo>
                  <a:pt x="3256396" y="277834"/>
                  <a:pt x="3256596" y="274768"/>
                  <a:pt x="3256596" y="272235"/>
                </a:cubicBezTo>
                <a:cubicBezTo>
                  <a:pt x="3256596" y="248370"/>
                  <a:pt x="3244263" y="236437"/>
                  <a:pt x="3219598" y="236437"/>
                </a:cubicBezTo>
                <a:cubicBezTo>
                  <a:pt x="3217465" y="236437"/>
                  <a:pt x="3215132" y="236570"/>
                  <a:pt x="3212599" y="236837"/>
                </a:cubicBezTo>
                <a:lnTo>
                  <a:pt x="3161402" y="241237"/>
                </a:lnTo>
                <a:lnTo>
                  <a:pt x="3161402" y="205639"/>
                </a:lnTo>
                <a:cubicBezTo>
                  <a:pt x="3161402" y="200306"/>
                  <a:pt x="3159735" y="195906"/>
                  <a:pt x="3156402" y="192440"/>
                </a:cubicBezTo>
                <a:cubicBezTo>
                  <a:pt x="3151336" y="187107"/>
                  <a:pt x="3144403" y="184440"/>
                  <a:pt x="3135603" y="184440"/>
                </a:cubicBezTo>
                <a:close/>
                <a:moveTo>
                  <a:pt x="4422399" y="178640"/>
                </a:moveTo>
                <a:cubicBezTo>
                  <a:pt x="4413200" y="178640"/>
                  <a:pt x="4406667" y="183373"/>
                  <a:pt x="4402801" y="192840"/>
                </a:cubicBezTo>
                <a:cubicBezTo>
                  <a:pt x="4396934" y="206972"/>
                  <a:pt x="4391268" y="218371"/>
                  <a:pt x="4385802" y="227038"/>
                </a:cubicBezTo>
                <a:lnTo>
                  <a:pt x="4330005" y="230837"/>
                </a:lnTo>
                <a:cubicBezTo>
                  <a:pt x="4332938" y="227104"/>
                  <a:pt x="4334405" y="223171"/>
                  <a:pt x="4334405" y="219038"/>
                </a:cubicBezTo>
                <a:cubicBezTo>
                  <a:pt x="4334405" y="211305"/>
                  <a:pt x="4328272" y="203772"/>
                  <a:pt x="4316006" y="196439"/>
                </a:cubicBezTo>
                <a:cubicBezTo>
                  <a:pt x="4303340" y="188840"/>
                  <a:pt x="4293007" y="185040"/>
                  <a:pt x="4285008" y="185040"/>
                </a:cubicBezTo>
                <a:cubicBezTo>
                  <a:pt x="4281008" y="185040"/>
                  <a:pt x="4277408" y="186240"/>
                  <a:pt x="4274209" y="188640"/>
                </a:cubicBezTo>
                <a:cubicBezTo>
                  <a:pt x="4270875" y="191306"/>
                  <a:pt x="4269209" y="194706"/>
                  <a:pt x="4269209" y="198839"/>
                </a:cubicBezTo>
                <a:cubicBezTo>
                  <a:pt x="4269209" y="202306"/>
                  <a:pt x="4270609" y="205839"/>
                  <a:pt x="4273409" y="209439"/>
                </a:cubicBezTo>
                <a:cubicBezTo>
                  <a:pt x="4278741" y="216105"/>
                  <a:pt x="4283274" y="222238"/>
                  <a:pt x="4287008" y="227837"/>
                </a:cubicBezTo>
                <a:cubicBezTo>
                  <a:pt x="4288341" y="229837"/>
                  <a:pt x="4289741" y="231637"/>
                  <a:pt x="4291208" y="233237"/>
                </a:cubicBezTo>
                <a:lnTo>
                  <a:pt x="4229811" y="237237"/>
                </a:lnTo>
                <a:cubicBezTo>
                  <a:pt x="4220478" y="237770"/>
                  <a:pt x="4215812" y="242770"/>
                  <a:pt x="4215812" y="252236"/>
                </a:cubicBezTo>
                <a:cubicBezTo>
                  <a:pt x="4215812" y="255569"/>
                  <a:pt x="4216545" y="258369"/>
                  <a:pt x="4218012" y="260635"/>
                </a:cubicBezTo>
                <a:cubicBezTo>
                  <a:pt x="4220812" y="264769"/>
                  <a:pt x="4224678" y="266702"/>
                  <a:pt x="4229611" y="266435"/>
                </a:cubicBezTo>
                <a:lnTo>
                  <a:pt x="4231811" y="266235"/>
                </a:lnTo>
                <a:lnTo>
                  <a:pt x="4336605" y="259835"/>
                </a:lnTo>
                <a:lnTo>
                  <a:pt x="4336605" y="273835"/>
                </a:lnTo>
                <a:lnTo>
                  <a:pt x="4241211" y="280234"/>
                </a:lnTo>
                <a:cubicBezTo>
                  <a:pt x="4238811" y="280368"/>
                  <a:pt x="4236611" y="280968"/>
                  <a:pt x="4234611" y="282034"/>
                </a:cubicBezTo>
                <a:cubicBezTo>
                  <a:pt x="4229678" y="284701"/>
                  <a:pt x="4227211" y="288900"/>
                  <a:pt x="4227211" y="294633"/>
                </a:cubicBezTo>
                <a:cubicBezTo>
                  <a:pt x="4227211" y="300500"/>
                  <a:pt x="4229611" y="304566"/>
                  <a:pt x="4234411" y="306833"/>
                </a:cubicBezTo>
                <a:cubicBezTo>
                  <a:pt x="4237077" y="308033"/>
                  <a:pt x="4239877" y="308566"/>
                  <a:pt x="4242810" y="308433"/>
                </a:cubicBezTo>
                <a:lnTo>
                  <a:pt x="4336605" y="302433"/>
                </a:lnTo>
                <a:lnTo>
                  <a:pt x="4336605" y="316232"/>
                </a:lnTo>
                <a:lnTo>
                  <a:pt x="4196613" y="324832"/>
                </a:lnTo>
                <a:cubicBezTo>
                  <a:pt x="4187014" y="325365"/>
                  <a:pt x="4182214" y="330565"/>
                  <a:pt x="4182214" y="340431"/>
                </a:cubicBezTo>
                <a:cubicBezTo>
                  <a:pt x="4182214" y="343897"/>
                  <a:pt x="4183147" y="346897"/>
                  <a:pt x="4185014" y="349430"/>
                </a:cubicBezTo>
                <a:cubicBezTo>
                  <a:pt x="4187680" y="353296"/>
                  <a:pt x="4191614" y="355230"/>
                  <a:pt x="4196813" y="355230"/>
                </a:cubicBezTo>
                <a:cubicBezTo>
                  <a:pt x="4197080" y="355230"/>
                  <a:pt x="4197679" y="355230"/>
                  <a:pt x="4198613" y="355230"/>
                </a:cubicBezTo>
                <a:lnTo>
                  <a:pt x="4273609" y="350630"/>
                </a:lnTo>
                <a:cubicBezTo>
                  <a:pt x="4250276" y="377028"/>
                  <a:pt x="4223878" y="399227"/>
                  <a:pt x="4194413" y="417226"/>
                </a:cubicBezTo>
                <a:cubicBezTo>
                  <a:pt x="4187080" y="421759"/>
                  <a:pt x="4182947" y="424425"/>
                  <a:pt x="4182014" y="425225"/>
                </a:cubicBezTo>
                <a:cubicBezTo>
                  <a:pt x="4177748" y="428559"/>
                  <a:pt x="4175615" y="432425"/>
                  <a:pt x="4175615" y="436825"/>
                </a:cubicBezTo>
                <a:cubicBezTo>
                  <a:pt x="4175615" y="439891"/>
                  <a:pt x="4176615" y="442891"/>
                  <a:pt x="4178615" y="445824"/>
                </a:cubicBezTo>
                <a:cubicBezTo>
                  <a:pt x="4181681" y="450491"/>
                  <a:pt x="4186080" y="452824"/>
                  <a:pt x="4191814" y="452824"/>
                </a:cubicBezTo>
                <a:cubicBezTo>
                  <a:pt x="4201813" y="452824"/>
                  <a:pt x="4224278" y="439825"/>
                  <a:pt x="4259209" y="413826"/>
                </a:cubicBezTo>
                <a:lnTo>
                  <a:pt x="4259209" y="533619"/>
                </a:lnTo>
                <a:cubicBezTo>
                  <a:pt x="4259209" y="544685"/>
                  <a:pt x="4261342" y="552418"/>
                  <a:pt x="4265609" y="556817"/>
                </a:cubicBezTo>
                <a:cubicBezTo>
                  <a:pt x="4271342" y="562817"/>
                  <a:pt x="4276808" y="565817"/>
                  <a:pt x="4282008" y="565817"/>
                </a:cubicBezTo>
                <a:cubicBezTo>
                  <a:pt x="4285608" y="565817"/>
                  <a:pt x="4293074" y="564350"/>
                  <a:pt x="4304407" y="561417"/>
                </a:cubicBezTo>
                <a:cubicBezTo>
                  <a:pt x="4334805" y="553418"/>
                  <a:pt x="4356204" y="546751"/>
                  <a:pt x="4368603" y="541418"/>
                </a:cubicBezTo>
                <a:cubicBezTo>
                  <a:pt x="4375269" y="538618"/>
                  <a:pt x="4378602" y="533819"/>
                  <a:pt x="4378602" y="527019"/>
                </a:cubicBezTo>
                <a:cubicBezTo>
                  <a:pt x="4378602" y="517686"/>
                  <a:pt x="4374002" y="513020"/>
                  <a:pt x="4364803" y="513020"/>
                </a:cubicBezTo>
                <a:cubicBezTo>
                  <a:pt x="4362403" y="513020"/>
                  <a:pt x="4359270" y="513553"/>
                  <a:pt x="4355404" y="514620"/>
                </a:cubicBezTo>
                <a:cubicBezTo>
                  <a:pt x="4341538" y="518220"/>
                  <a:pt x="4325005" y="521020"/>
                  <a:pt x="4305807" y="523019"/>
                </a:cubicBezTo>
                <a:lnTo>
                  <a:pt x="4305807" y="473822"/>
                </a:lnTo>
                <a:lnTo>
                  <a:pt x="4344004" y="471623"/>
                </a:lnTo>
                <a:cubicBezTo>
                  <a:pt x="4340005" y="474689"/>
                  <a:pt x="4338005" y="478089"/>
                  <a:pt x="4338005" y="481822"/>
                </a:cubicBezTo>
                <a:cubicBezTo>
                  <a:pt x="4338005" y="486088"/>
                  <a:pt x="4340871" y="490421"/>
                  <a:pt x="4346604" y="494821"/>
                </a:cubicBezTo>
                <a:cubicBezTo>
                  <a:pt x="4376602" y="518020"/>
                  <a:pt x="4408800" y="537019"/>
                  <a:pt x="4443198" y="551818"/>
                </a:cubicBezTo>
                <a:cubicBezTo>
                  <a:pt x="4456664" y="557551"/>
                  <a:pt x="4467330" y="560417"/>
                  <a:pt x="4475196" y="560417"/>
                </a:cubicBezTo>
                <a:cubicBezTo>
                  <a:pt x="4488929" y="560417"/>
                  <a:pt x="4507527" y="557484"/>
                  <a:pt x="4530993" y="551618"/>
                </a:cubicBezTo>
                <a:cubicBezTo>
                  <a:pt x="4537792" y="549884"/>
                  <a:pt x="4541192" y="547018"/>
                  <a:pt x="4541192" y="543018"/>
                </a:cubicBezTo>
                <a:cubicBezTo>
                  <a:pt x="4541192" y="537552"/>
                  <a:pt x="4535393" y="533752"/>
                  <a:pt x="4523793" y="531619"/>
                </a:cubicBezTo>
                <a:cubicBezTo>
                  <a:pt x="4499395" y="527086"/>
                  <a:pt x="4473730" y="519953"/>
                  <a:pt x="4446798" y="510220"/>
                </a:cubicBezTo>
                <a:cubicBezTo>
                  <a:pt x="4463063" y="502487"/>
                  <a:pt x="4477396" y="494688"/>
                  <a:pt x="4489795" y="486822"/>
                </a:cubicBezTo>
                <a:cubicBezTo>
                  <a:pt x="4497395" y="482022"/>
                  <a:pt x="4501195" y="476556"/>
                  <a:pt x="4501195" y="470423"/>
                </a:cubicBezTo>
                <a:cubicBezTo>
                  <a:pt x="4501195" y="465356"/>
                  <a:pt x="4499261" y="460623"/>
                  <a:pt x="4495395" y="456224"/>
                </a:cubicBezTo>
                <a:cubicBezTo>
                  <a:pt x="4491662" y="451957"/>
                  <a:pt x="4486996" y="449824"/>
                  <a:pt x="4481396" y="449824"/>
                </a:cubicBezTo>
                <a:cubicBezTo>
                  <a:pt x="4475396" y="449824"/>
                  <a:pt x="4469530" y="452624"/>
                  <a:pt x="4463797" y="458223"/>
                </a:cubicBezTo>
                <a:lnTo>
                  <a:pt x="4449404" y="468934"/>
                </a:lnTo>
                <a:lnTo>
                  <a:pt x="4453672" y="463386"/>
                </a:lnTo>
                <a:cubicBezTo>
                  <a:pt x="4454823" y="461111"/>
                  <a:pt x="4455664" y="458457"/>
                  <a:pt x="4456197" y="455424"/>
                </a:cubicBezTo>
                <a:lnTo>
                  <a:pt x="4464597" y="406427"/>
                </a:lnTo>
                <a:cubicBezTo>
                  <a:pt x="4475663" y="414693"/>
                  <a:pt x="4486596" y="422159"/>
                  <a:pt x="4497395" y="428825"/>
                </a:cubicBezTo>
                <a:cubicBezTo>
                  <a:pt x="4501395" y="431225"/>
                  <a:pt x="4506061" y="432425"/>
                  <a:pt x="4511394" y="432425"/>
                </a:cubicBezTo>
                <a:cubicBezTo>
                  <a:pt x="4520727" y="432425"/>
                  <a:pt x="4534526" y="429425"/>
                  <a:pt x="4552792" y="423426"/>
                </a:cubicBezTo>
                <a:cubicBezTo>
                  <a:pt x="4558257" y="421692"/>
                  <a:pt x="4560991" y="419226"/>
                  <a:pt x="4560991" y="416026"/>
                </a:cubicBezTo>
                <a:cubicBezTo>
                  <a:pt x="4560991" y="412160"/>
                  <a:pt x="4556258" y="408160"/>
                  <a:pt x="4546792" y="404027"/>
                </a:cubicBezTo>
                <a:cubicBezTo>
                  <a:pt x="4501061" y="384161"/>
                  <a:pt x="4464663" y="363029"/>
                  <a:pt x="4437599" y="340631"/>
                </a:cubicBezTo>
                <a:lnTo>
                  <a:pt x="4528193" y="335031"/>
                </a:lnTo>
                <a:cubicBezTo>
                  <a:pt x="4538059" y="334498"/>
                  <a:pt x="4542992" y="329298"/>
                  <a:pt x="4542992" y="319432"/>
                </a:cubicBezTo>
                <a:cubicBezTo>
                  <a:pt x="4542992" y="316099"/>
                  <a:pt x="4542258" y="313299"/>
                  <a:pt x="4540792" y="311032"/>
                </a:cubicBezTo>
                <a:cubicBezTo>
                  <a:pt x="4537859" y="306366"/>
                  <a:pt x="4533593" y="304233"/>
                  <a:pt x="4527993" y="304633"/>
                </a:cubicBezTo>
                <a:lnTo>
                  <a:pt x="4526193" y="304833"/>
                </a:lnTo>
                <a:lnTo>
                  <a:pt x="4385602" y="313232"/>
                </a:lnTo>
                <a:lnTo>
                  <a:pt x="4385602" y="299433"/>
                </a:lnTo>
                <a:lnTo>
                  <a:pt x="4482796" y="293233"/>
                </a:lnTo>
                <a:cubicBezTo>
                  <a:pt x="4491995" y="292700"/>
                  <a:pt x="4496595" y="287700"/>
                  <a:pt x="4496595" y="278234"/>
                </a:cubicBezTo>
                <a:cubicBezTo>
                  <a:pt x="4496595" y="272768"/>
                  <a:pt x="4494528" y="268835"/>
                  <a:pt x="4490395" y="266435"/>
                </a:cubicBezTo>
                <a:cubicBezTo>
                  <a:pt x="4487329" y="264702"/>
                  <a:pt x="4484062" y="263969"/>
                  <a:pt x="4480596" y="264235"/>
                </a:cubicBezTo>
                <a:lnTo>
                  <a:pt x="4385602" y="270635"/>
                </a:lnTo>
                <a:lnTo>
                  <a:pt x="4385602" y="256836"/>
                </a:lnTo>
                <a:lnTo>
                  <a:pt x="4492995" y="250236"/>
                </a:lnTo>
                <a:cubicBezTo>
                  <a:pt x="4502595" y="249703"/>
                  <a:pt x="4507394" y="244570"/>
                  <a:pt x="4507394" y="234837"/>
                </a:cubicBezTo>
                <a:cubicBezTo>
                  <a:pt x="4507394" y="231637"/>
                  <a:pt x="4506661" y="228904"/>
                  <a:pt x="4505194" y="226638"/>
                </a:cubicBezTo>
                <a:cubicBezTo>
                  <a:pt x="4502128" y="221971"/>
                  <a:pt x="4497928" y="219838"/>
                  <a:pt x="4492595" y="220238"/>
                </a:cubicBezTo>
                <a:lnTo>
                  <a:pt x="4490995" y="220438"/>
                </a:lnTo>
                <a:lnTo>
                  <a:pt x="4433799" y="224038"/>
                </a:lnTo>
                <a:cubicBezTo>
                  <a:pt x="4444464" y="213372"/>
                  <a:pt x="4449798" y="204839"/>
                  <a:pt x="4449798" y="198439"/>
                </a:cubicBezTo>
                <a:cubicBezTo>
                  <a:pt x="4449798" y="191773"/>
                  <a:pt x="4446198" y="186573"/>
                  <a:pt x="4438998" y="182840"/>
                </a:cubicBezTo>
                <a:cubicBezTo>
                  <a:pt x="4433665" y="180040"/>
                  <a:pt x="4428132" y="178640"/>
                  <a:pt x="4422399" y="178640"/>
                </a:cubicBezTo>
                <a:close/>
                <a:moveTo>
                  <a:pt x="134940" y="0"/>
                </a:moveTo>
                <a:lnTo>
                  <a:pt x="9009060" y="0"/>
                </a:lnTo>
                <a:cubicBezTo>
                  <a:pt x="9083585" y="0"/>
                  <a:pt x="9144000" y="60415"/>
                  <a:pt x="9144000" y="134940"/>
                </a:cubicBezTo>
                <a:lnTo>
                  <a:pt x="9144000" y="674685"/>
                </a:lnTo>
                <a:cubicBezTo>
                  <a:pt x="9144000" y="749210"/>
                  <a:pt x="9083585" y="809625"/>
                  <a:pt x="9009060" y="809625"/>
                </a:cubicBezTo>
                <a:lnTo>
                  <a:pt x="134940" y="809625"/>
                </a:lnTo>
                <a:cubicBezTo>
                  <a:pt x="60415" y="809625"/>
                  <a:pt x="0" y="749210"/>
                  <a:pt x="0" y="674685"/>
                </a:cubicBezTo>
                <a:lnTo>
                  <a:pt x="0" y="134940"/>
                </a:lnTo>
                <a:cubicBezTo>
                  <a:pt x="0" y="60415"/>
                  <a:pt x="60415" y="0"/>
                  <a:pt x="134940" y="0"/>
                </a:cubicBezTo>
                <a:close/>
              </a:path>
            </a:pathLst>
          </a:cu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2" name="コンテンツ プレースホルダー 2">
            <a:extLst>
              <a:ext uri="{FF2B5EF4-FFF2-40B4-BE49-F238E27FC236}">
                <a16:creationId xmlns:a16="http://schemas.microsoft.com/office/drawing/2014/main" id="{28D04033-920B-AB8D-1FD7-5E8C562DE98A}"/>
              </a:ext>
            </a:extLst>
          </p:cNvPr>
          <p:cNvSpPr>
            <a:spLocks noGrp="1"/>
          </p:cNvSpPr>
          <p:nvPr>
            <p:ph idx="1"/>
          </p:nvPr>
        </p:nvSpPr>
        <p:spPr>
          <a:xfrm>
            <a:off x="109642" y="1088656"/>
            <a:ext cx="4721871" cy="4552547"/>
          </a:xfrm>
        </p:spPr>
        <p:txBody>
          <a:bodyPr rtlCol="0"/>
          <a:lstStyle/>
          <a:p>
            <a:pPr marL="34290" indent="0" rtl="0">
              <a:buNone/>
            </a:pPr>
            <a:r>
              <a:rPr lang="ja-JP" altLang="en-US" dirty="0">
                <a:latin typeface="UD デジタル 教科書体 N-B" panose="02020700000000000000" pitchFamily="17" charset="-128"/>
                <a:ea typeface="UD デジタル 教科書体 N-B" panose="02020700000000000000" pitchFamily="17" charset="-128"/>
              </a:rPr>
              <a:t>植物は光合成を葉緑体で行いデンプンや糖を増やします。その葉緑体（</a:t>
            </a:r>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茎や葉</a:t>
            </a:r>
            <a:r>
              <a:rPr lang="ja-JP" altLang="en-US" dirty="0">
                <a:latin typeface="UD デジタル 教科書体 N-B" panose="02020700000000000000" pitchFamily="17" charset="-128"/>
                <a:ea typeface="UD デジタル 教科書体 N-B" panose="02020700000000000000" pitchFamily="17" charset="-128"/>
              </a:rPr>
              <a:t>）を成長させるのがチッソです。有機質のチッソ（魚かす等）を土壌に与えると、微生物や酵素の働きによってアンモニア態チッソに生成され根から吸収されます。又アンモニア態チッソの一部が植物内で硝酸態チッソに変換され葉緑体の成長を促します。</a:t>
            </a:r>
            <a:endParaRPr lang="en-US" altLang="ja-JP" dirty="0">
              <a:latin typeface="UD デジタル 教科書体 N-B" panose="02020700000000000000" pitchFamily="17" charset="-128"/>
              <a:ea typeface="UD デジタル 教科書体 N-B" panose="02020700000000000000" pitchFamily="17" charset="-128"/>
            </a:endParaRPr>
          </a:p>
          <a:p>
            <a:pPr marL="34290" indent="0" rtl="0">
              <a:buNone/>
            </a:pPr>
            <a:r>
              <a:rPr lang="ja-JP" altLang="en-US" dirty="0">
                <a:latin typeface="UD デジタル 教科書体 N-B" panose="02020700000000000000" pitchFamily="17" charset="-128"/>
                <a:ea typeface="UD デジタル 教科書体 N-B" panose="02020700000000000000" pitchFamily="17" charset="-128"/>
              </a:rPr>
              <a:t>葉緑体を成長させ光合成を高めるためには根からの養分吸収が必須です。一般的には実肥と言われる</a:t>
            </a:r>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リン酸</a:t>
            </a:r>
            <a:r>
              <a:rPr lang="ja-JP" altLang="en-US" dirty="0">
                <a:latin typeface="UD デジタル 教科書体 N-B" panose="02020700000000000000" pitchFamily="17" charset="-128"/>
                <a:ea typeface="UD デジタル 教科書体 N-B" panose="02020700000000000000" pitchFamily="17" charset="-128"/>
              </a:rPr>
              <a:t>ですが、リン酸にはもう一つ重要な働きとして根の張りを良くする効果があります。根の先に髭のように生える毛細根。この毛細根が多いと葉の葉脈も多くなり必要な炭素や酸素の供給や吸収が良くなり養分が移動しやすく茎の枝分れや開花・結実を促進します。</a:t>
            </a:r>
            <a:endParaRPr lang="en-US" altLang="ja-JP" dirty="0">
              <a:latin typeface="UD デジタル 教科書体 N-B" panose="02020700000000000000" pitchFamily="17" charset="-128"/>
              <a:ea typeface="UD デジタル 教科書体 N-B" panose="02020700000000000000" pitchFamily="17" charset="-128"/>
            </a:endParaRPr>
          </a:p>
          <a:p>
            <a:pPr marL="34290" indent="0" rtl="0">
              <a:buNone/>
            </a:pPr>
            <a:r>
              <a:rPr lang="ja-JP" altLang="en-US" dirty="0">
                <a:latin typeface="UD デジタル 教科書体 N-B" panose="02020700000000000000" pitchFamily="17" charset="-128"/>
                <a:ea typeface="UD デジタル 教科書体 N-B" panose="02020700000000000000" pitchFamily="17" charset="-128"/>
              </a:rPr>
              <a:t>又、植物が栄養素（陽イオン）を摂るためには、根から出す根酸（陽イオン）を</a:t>
            </a:r>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物々交換</a:t>
            </a:r>
            <a:r>
              <a:rPr lang="ja-JP" altLang="en-US" dirty="0">
                <a:latin typeface="UD デジタル 教科書体 N-B" panose="02020700000000000000" pitchFamily="17" charset="-128"/>
                <a:ea typeface="UD デジタル 教科書体 N-B" panose="02020700000000000000" pitchFamily="17" charset="-128"/>
              </a:rPr>
              <a:t>の形で作物に吸収されます。この物々交換（塩基置換容量）を土壌で上げるためには</a:t>
            </a:r>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ケイ酸</a:t>
            </a:r>
            <a:r>
              <a:rPr lang="ja-JP" altLang="en-US" dirty="0">
                <a:latin typeface="UD デジタル 教科書体 N-B" panose="02020700000000000000" pitchFamily="17" charset="-128"/>
                <a:ea typeface="UD デジタル 教科書体 N-B" panose="02020700000000000000" pitchFamily="17" charset="-128"/>
              </a:rPr>
              <a:t>質資材（</a:t>
            </a:r>
            <a:r>
              <a:rPr lang="en-US" altLang="ja-JP" dirty="0">
                <a:latin typeface="UD デジタル 教科書体 N-B" panose="02020700000000000000" pitchFamily="17" charset="-128"/>
                <a:ea typeface="UD デジタル 教科書体 N-B" panose="02020700000000000000" pitchFamily="17" charset="-128"/>
              </a:rPr>
              <a:t>2</a:t>
            </a: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1</a:t>
            </a:r>
            <a:r>
              <a:rPr lang="ja-JP" altLang="en-US" dirty="0">
                <a:latin typeface="UD デジタル 教科書体 N-B" panose="02020700000000000000" pitchFamily="17" charset="-128"/>
                <a:ea typeface="UD デジタル 教科書体 N-B" panose="02020700000000000000" pitchFamily="17" charset="-128"/>
              </a:rPr>
              <a:t>型粘土鉱物）などの施用が効果的です。</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13" name="四角形: 角を丸くする 12">
            <a:extLst>
              <a:ext uri="{FF2B5EF4-FFF2-40B4-BE49-F238E27FC236}">
                <a16:creationId xmlns:a16="http://schemas.microsoft.com/office/drawing/2014/main" id="{AF742FFF-0F97-C025-091B-45B263DC6A10}"/>
              </a:ext>
            </a:extLst>
          </p:cNvPr>
          <p:cNvSpPr/>
          <p:nvPr/>
        </p:nvSpPr>
        <p:spPr>
          <a:xfrm>
            <a:off x="4879768" y="1165058"/>
            <a:ext cx="4154590" cy="3220769"/>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EB536434-82B2-0971-2707-09B8CAE2E2B9}"/>
              </a:ext>
            </a:extLst>
          </p:cNvPr>
          <p:cNvSpPr txBox="1"/>
          <p:nvPr/>
        </p:nvSpPr>
        <p:spPr>
          <a:xfrm>
            <a:off x="5140972" y="997288"/>
            <a:ext cx="1947230" cy="307777"/>
          </a:xfrm>
          <a:prstGeom prst="rect">
            <a:avLst/>
          </a:prstGeom>
          <a:solidFill>
            <a:schemeClr val="bg2"/>
          </a:solidFill>
        </p:spPr>
        <p:txBody>
          <a:bodyPr wrap="square" rtlCol="0">
            <a:spAutoFit/>
          </a:bodyPr>
          <a:lstStyle/>
          <a:p>
            <a:r>
              <a:rPr kumimoji="1" lang="ja-JP" altLang="en-US" sz="1400" dirty="0">
                <a:latin typeface="UD デジタル 教科書体 N-B" panose="02020700000000000000" pitchFamily="17" charset="-128"/>
                <a:ea typeface="UD デジタル 教科書体 N-B" panose="02020700000000000000" pitchFamily="17" charset="-128"/>
              </a:rPr>
              <a:t>茎や葉の重要な働き</a:t>
            </a:r>
          </a:p>
        </p:txBody>
      </p:sp>
      <p:sp>
        <p:nvSpPr>
          <p:cNvPr id="15" name="テキスト ボックス 14">
            <a:extLst>
              <a:ext uri="{FF2B5EF4-FFF2-40B4-BE49-F238E27FC236}">
                <a16:creationId xmlns:a16="http://schemas.microsoft.com/office/drawing/2014/main" id="{545213EA-9899-7518-6489-4980DCC3A839}"/>
              </a:ext>
            </a:extLst>
          </p:cNvPr>
          <p:cNvSpPr txBox="1"/>
          <p:nvPr/>
        </p:nvSpPr>
        <p:spPr>
          <a:xfrm>
            <a:off x="5010370" y="1279327"/>
            <a:ext cx="3893386" cy="1569660"/>
          </a:xfrm>
          <a:prstGeom prst="rect">
            <a:avLst/>
          </a:prstGeom>
          <a:noFill/>
        </p:spPr>
        <p:txBody>
          <a:bodyPr wrap="square" rtlCol="0">
            <a:spAutoFit/>
          </a:bodyPr>
          <a:lstStyle/>
          <a:p>
            <a:r>
              <a:rPr kumimoji="1" lang="ja-JP" altLang="en-US" sz="1200" dirty="0">
                <a:latin typeface="UD デジタル 教科書体 N-B" panose="02020700000000000000" pitchFamily="17" charset="-128"/>
                <a:ea typeface="UD デジタル 教科書体 N-B" panose="02020700000000000000" pitchFamily="17" charset="-128"/>
              </a:rPr>
              <a:t>葉の重要な働きの一つに蒸散があります。蒸散とは葉の裏側にある気孔から水分を蒸発させ植物体内の温度を下げたり、気孔から酸素や二酸化炭素を取り込みます。又、気孔から乗算することにより浸透圧・毛管現象の作用を利用して根から新たな水分や養分を吸い上げることが出来ます。</a:t>
            </a:r>
            <a:endParaRPr kumimoji="1" lang="en-US" altLang="ja-JP" sz="1200" dirty="0">
              <a:latin typeface="UD デジタル 教科書体 N-B" panose="02020700000000000000" pitchFamily="17" charset="-128"/>
              <a:ea typeface="UD デジタル 教科書体 N-B" panose="02020700000000000000" pitchFamily="17" charset="-128"/>
            </a:endParaRPr>
          </a:p>
          <a:p>
            <a:r>
              <a:rPr kumimoji="1" lang="ja-JP" altLang="en-US" sz="1200" dirty="0">
                <a:latin typeface="UD デジタル 教科書体 N-B" panose="02020700000000000000" pitchFamily="17" charset="-128"/>
                <a:ea typeface="UD デジタル 教科書体 N-B" panose="02020700000000000000" pitchFamily="17" charset="-128"/>
              </a:rPr>
              <a:t>植物体内には師管と道管があり、光合成によって作られた養分は師管によって根に戻されます。</a:t>
            </a:r>
            <a:endParaRPr kumimoji="1" lang="en-US" altLang="ja-JP" sz="1200" dirty="0">
              <a:latin typeface="UD デジタル 教科書体 N-B" panose="02020700000000000000" pitchFamily="17" charset="-128"/>
              <a:ea typeface="UD デジタル 教科書体 N-B" panose="02020700000000000000" pitchFamily="17" charset="-128"/>
            </a:endParaRPr>
          </a:p>
        </p:txBody>
      </p:sp>
      <p:pic>
        <p:nvPicPr>
          <p:cNvPr id="17" name="図 16" descr="ダイアグラム&#10;&#10;AI 生成コンテンツは誤りを含む可能性があります。">
            <a:extLst>
              <a:ext uri="{FF2B5EF4-FFF2-40B4-BE49-F238E27FC236}">
                <a16:creationId xmlns:a16="http://schemas.microsoft.com/office/drawing/2014/main" id="{D9532E07-61BB-A8D4-0C4B-6F4100C4D79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54231" y="2775022"/>
            <a:ext cx="2857499" cy="1565949"/>
          </a:xfrm>
          <a:prstGeom prst="rect">
            <a:avLst/>
          </a:prstGeom>
        </p:spPr>
      </p:pic>
      <p:sp>
        <p:nvSpPr>
          <p:cNvPr id="18" name="四角形: 角を丸くする 17">
            <a:extLst>
              <a:ext uri="{FF2B5EF4-FFF2-40B4-BE49-F238E27FC236}">
                <a16:creationId xmlns:a16="http://schemas.microsoft.com/office/drawing/2014/main" id="{09C755D0-A28E-3E10-5754-AAC76F9A4C25}"/>
              </a:ext>
            </a:extLst>
          </p:cNvPr>
          <p:cNvSpPr/>
          <p:nvPr/>
        </p:nvSpPr>
        <p:spPr>
          <a:xfrm>
            <a:off x="4879768" y="4648836"/>
            <a:ext cx="4154590" cy="1859674"/>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7AB4EB1D-EE0C-18D6-D59E-13E5BC79DDB9}"/>
              </a:ext>
            </a:extLst>
          </p:cNvPr>
          <p:cNvSpPr txBox="1"/>
          <p:nvPr/>
        </p:nvSpPr>
        <p:spPr>
          <a:xfrm>
            <a:off x="5140972" y="4443593"/>
            <a:ext cx="2762030" cy="307777"/>
          </a:xfrm>
          <a:prstGeom prst="rect">
            <a:avLst/>
          </a:prstGeom>
          <a:solidFill>
            <a:schemeClr val="bg2"/>
          </a:solidFill>
        </p:spPr>
        <p:txBody>
          <a:bodyPr wrap="square" rtlCol="0">
            <a:spAutoFit/>
          </a:bodyPr>
          <a:lstStyle/>
          <a:p>
            <a:r>
              <a:rPr kumimoji="1" lang="ja-JP" altLang="en-US" sz="1400" dirty="0">
                <a:latin typeface="UD デジタル 教科書体 N-B" panose="02020700000000000000" pitchFamily="17" charset="-128"/>
                <a:ea typeface="UD デジタル 教科書体 N-B" panose="02020700000000000000" pitchFamily="17" charset="-128"/>
              </a:rPr>
              <a:t>物々交換（塩基置換容量）</a:t>
            </a:r>
          </a:p>
        </p:txBody>
      </p:sp>
      <p:sp>
        <p:nvSpPr>
          <p:cNvPr id="20" name="テキスト ボックス 19">
            <a:extLst>
              <a:ext uri="{FF2B5EF4-FFF2-40B4-BE49-F238E27FC236}">
                <a16:creationId xmlns:a16="http://schemas.microsoft.com/office/drawing/2014/main" id="{D593D6A1-1603-2BB9-C54F-3740271C85A7}"/>
              </a:ext>
            </a:extLst>
          </p:cNvPr>
          <p:cNvSpPr txBox="1"/>
          <p:nvPr/>
        </p:nvSpPr>
        <p:spPr>
          <a:xfrm>
            <a:off x="5010370" y="4754184"/>
            <a:ext cx="3893386" cy="1754326"/>
          </a:xfrm>
          <a:prstGeom prst="rect">
            <a:avLst/>
          </a:prstGeom>
          <a:noFill/>
        </p:spPr>
        <p:txBody>
          <a:bodyPr wrap="square" rtlCol="0">
            <a:spAutoFit/>
          </a:bodyPr>
          <a:lstStyle/>
          <a:p>
            <a:r>
              <a:rPr kumimoji="1" lang="ja-JP" altLang="en-US" sz="1200" dirty="0">
                <a:latin typeface="UD デジタル 教科書体 N-B" panose="02020700000000000000" pitchFamily="17" charset="-128"/>
                <a:ea typeface="UD デジタル 教科書体 N-B" panose="02020700000000000000" pitchFamily="17" charset="-128"/>
              </a:rPr>
              <a:t>肥料成分は基本的に土の中でイオンの形態で存在しています。イオンは</a:t>
            </a:r>
            <a:r>
              <a:rPr kumimoji="1" lang="en-US" altLang="ja-JP" sz="1200" dirty="0">
                <a:latin typeface="UD デジタル 教科書体 N-B" panose="02020700000000000000" pitchFamily="17" charset="-128"/>
                <a:ea typeface="UD デジタル 教科書体 N-B" panose="02020700000000000000" pitchFamily="17" charset="-128"/>
              </a:rPr>
              <a:t>+</a:t>
            </a:r>
            <a:r>
              <a:rPr kumimoji="1" lang="ja-JP" altLang="en-US" sz="1200" dirty="0">
                <a:latin typeface="UD デジタル 教科書体 N-B" panose="02020700000000000000" pitchFamily="17" charset="-128"/>
                <a:ea typeface="UD デジタル 教科書体 N-B" panose="02020700000000000000" pitchFamily="17" charset="-128"/>
              </a:rPr>
              <a:t>の陽イオンと－の陰イオンとで土の中でのバランスは</a:t>
            </a:r>
            <a:r>
              <a:rPr kumimoji="1" lang="en-US" altLang="ja-JP" sz="1200" dirty="0">
                <a:latin typeface="UD デジタル 教科書体 N-B" panose="02020700000000000000" pitchFamily="17" charset="-128"/>
                <a:ea typeface="UD デジタル 教科書体 N-B" panose="02020700000000000000" pitchFamily="17" charset="-128"/>
              </a:rPr>
              <a:t>±</a:t>
            </a:r>
            <a:r>
              <a:rPr kumimoji="1" lang="ja-JP" altLang="en-US" sz="1200" dirty="0">
                <a:latin typeface="UD デジタル 教科書体 N-B" panose="02020700000000000000" pitchFamily="17" charset="-128"/>
                <a:ea typeface="UD デジタル 教科書体 N-B" panose="02020700000000000000" pitchFamily="17" charset="-128"/>
              </a:rPr>
              <a:t>０の状態を保っています。根がその養分を吸収しようとするとき毛細根の先から根酸（陽イオン）を出し物々交換される形で吸収されます。</a:t>
            </a:r>
            <a:endParaRPr kumimoji="1" lang="en-US" altLang="ja-JP" sz="1200" dirty="0">
              <a:latin typeface="UD デジタル 教科書体 N-B" panose="02020700000000000000" pitchFamily="17" charset="-128"/>
              <a:ea typeface="UD デジタル 教科書体 N-B" panose="02020700000000000000" pitchFamily="17" charset="-128"/>
            </a:endParaRPr>
          </a:p>
          <a:p>
            <a:r>
              <a:rPr kumimoji="1" lang="ja-JP" altLang="en-US" sz="1200" dirty="0">
                <a:latin typeface="UD デジタル 教科書体 N-B" panose="02020700000000000000" pitchFamily="17" charset="-128"/>
                <a:ea typeface="UD デジタル 教科書体 N-B" panose="02020700000000000000" pitchFamily="17" charset="-128"/>
              </a:rPr>
              <a:t>塩基置換容量（</a:t>
            </a:r>
            <a:r>
              <a:rPr kumimoji="1" lang="en-US" altLang="ja-JP" sz="1200" dirty="0">
                <a:latin typeface="UD デジタル 教科書体 N-B" panose="02020700000000000000" pitchFamily="17" charset="-128"/>
                <a:ea typeface="UD デジタル 教科書体 N-B" panose="02020700000000000000" pitchFamily="17" charset="-128"/>
              </a:rPr>
              <a:t>CEC</a:t>
            </a:r>
            <a:r>
              <a:rPr kumimoji="1" lang="ja-JP" altLang="en-US" sz="1200" dirty="0">
                <a:latin typeface="UD デジタル 教科書体 N-B" panose="02020700000000000000" pitchFamily="17" charset="-128"/>
                <a:ea typeface="UD デジタル 教科書体 N-B" panose="02020700000000000000" pitchFamily="17" charset="-128"/>
              </a:rPr>
              <a:t>）とはそのイオンを入れておく入れ物の大きさ。</a:t>
            </a:r>
            <a:endParaRPr kumimoji="1" lang="en-US" altLang="ja-JP" sz="1200" dirty="0">
              <a:latin typeface="UD デジタル 教科書体 N-B" panose="02020700000000000000" pitchFamily="17" charset="-128"/>
              <a:ea typeface="UD デジタル 教科書体 N-B" panose="02020700000000000000" pitchFamily="17" charset="-128"/>
            </a:endParaRPr>
          </a:p>
          <a:p>
            <a:r>
              <a:rPr kumimoji="1" lang="ja-JP" altLang="en-US" sz="1200" dirty="0">
                <a:latin typeface="UD デジタル 教科書体 N-B" panose="02020700000000000000" pitchFamily="17" charset="-128"/>
                <a:ea typeface="UD デジタル 教科書体 N-B" panose="02020700000000000000" pitchFamily="17" charset="-128"/>
              </a:rPr>
              <a:t>塩基置換容量が大きければ土の中に多くの養分を蓄えておくことが出来ます。</a:t>
            </a:r>
            <a:endParaRPr kumimoji="1" lang="en-US" altLang="ja-JP" sz="1200" dirty="0">
              <a:latin typeface="UD デジタル 教科書体 N-B" panose="02020700000000000000" pitchFamily="17" charset="-128"/>
              <a:ea typeface="UD デジタル 教科書体 N-B" panose="02020700000000000000" pitchFamily="17" charset="-128"/>
            </a:endParaRPr>
          </a:p>
        </p:txBody>
      </p:sp>
      <p:sp>
        <p:nvSpPr>
          <p:cNvPr id="21" name="四角形: 角を丸くする 20">
            <a:extLst>
              <a:ext uri="{FF2B5EF4-FFF2-40B4-BE49-F238E27FC236}">
                <a16:creationId xmlns:a16="http://schemas.microsoft.com/office/drawing/2014/main" id="{51F993DB-989B-ECC4-F0D7-51ADC2A392A7}"/>
              </a:ext>
            </a:extLst>
          </p:cNvPr>
          <p:cNvSpPr/>
          <p:nvPr/>
        </p:nvSpPr>
        <p:spPr>
          <a:xfrm>
            <a:off x="55738" y="5641202"/>
            <a:ext cx="4475636" cy="867307"/>
          </a:xfrm>
          <a:prstGeom prst="round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82079783-858F-8224-C102-2350A5335A5A}"/>
              </a:ext>
            </a:extLst>
          </p:cNvPr>
          <p:cNvSpPr txBox="1"/>
          <p:nvPr/>
        </p:nvSpPr>
        <p:spPr>
          <a:xfrm>
            <a:off x="92788" y="5659357"/>
            <a:ext cx="4588655" cy="830997"/>
          </a:xfrm>
          <a:prstGeom prst="rect">
            <a:avLst/>
          </a:prstGeom>
          <a:noFill/>
        </p:spPr>
        <p:txBody>
          <a:bodyPr wrap="square" rtlCol="0">
            <a:spAutoFit/>
          </a:bodyPr>
          <a:lstStyle/>
          <a:p>
            <a:r>
              <a:rPr kumimoji="1" lang="ja-JP" altLang="en-US" sz="1600" b="1" dirty="0">
                <a:solidFill>
                  <a:schemeClr val="bg1"/>
                </a:solidFill>
                <a:latin typeface="UD デジタル 教科書体 N-B" panose="02020700000000000000" pitchFamily="17" charset="-128"/>
                <a:ea typeface="UD デジタル 教科書体 N-B" panose="02020700000000000000" pitchFamily="17" charset="-128"/>
              </a:rPr>
              <a:t>作物がバランス良く栄養を吸収するためには</a:t>
            </a:r>
            <a:endParaRPr kumimoji="1" lang="en-US" altLang="ja-JP" sz="1600" b="1" dirty="0">
              <a:solidFill>
                <a:schemeClr val="bg1"/>
              </a:solidFill>
              <a:latin typeface="UD デジタル 教科書体 N-B" panose="02020700000000000000" pitchFamily="17" charset="-128"/>
              <a:ea typeface="UD デジタル 教科書体 N-B" panose="02020700000000000000" pitchFamily="17" charset="-128"/>
            </a:endParaRPr>
          </a:p>
          <a:p>
            <a:r>
              <a:rPr kumimoji="1" lang="ja-JP" altLang="en-US" sz="1600" b="1" dirty="0">
                <a:solidFill>
                  <a:schemeClr val="bg1"/>
                </a:solidFill>
                <a:latin typeface="UD デジタル 教科書体 N-B" panose="02020700000000000000" pitchFamily="17" charset="-128"/>
                <a:ea typeface="UD デジタル 教科書体 N-B" panose="02020700000000000000" pitchFamily="17" charset="-128"/>
              </a:rPr>
              <a:t>土壌中の微生物や菌・酵素等の働きが必須</a:t>
            </a:r>
            <a:endParaRPr kumimoji="1" lang="en-US" altLang="ja-JP" sz="1600" b="1" dirty="0">
              <a:solidFill>
                <a:schemeClr val="bg1"/>
              </a:solidFill>
              <a:latin typeface="UD デジタル 教科書体 N-B" panose="02020700000000000000" pitchFamily="17" charset="-128"/>
              <a:ea typeface="UD デジタル 教科書体 N-B" panose="02020700000000000000" pitchFamily="17" charset="-128"/>
            </a:endParaRPr>
          </a:p>
          <a:p>
            <a:r>
              <a:rPr kumimoji="1" lang="ja-JP" altLang="en-US" sz="1600" b="1" dirty="0">
                <a:solidFill>
                  <a:schemeClr val="bg1"/>
                </a:solidFill>
                <a:latin typeface="UD デジタル 教科書体 N-B" panose="02020700000000000000" pitchFamily="17" charset="-128"/>
                <a:ea typeface="UD デジタル 教科書体 N-B" panose="02020700000000000000" pitchFamily="17" charset="-128"/>
              </a:rPr>
              <a:t>リン酸とケイ酸を一緒に土壌に施用すると･･･</a:t>
            </a:r>
          </a:p>
        </p:txBody>
      </p:sp>
    </p:spTree>
    <p:extLst>
      <p:ext uri="{BB962C8B-B14F-4D97-AF65-F5344CB8AC3E}">
        <p14:creationId xmlns:p14="http://schemas.microsoft.com/office/powerpoint/2010/main" val="372293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フリーフォーム: 図形 12">
            <a:extLst>
              <a:ext uri="{FF2B5EF4-FFF2-40B4-BE49-F238E27FC236}">
                <a16:creationId xmlns:a16="http://schemas.microsoft.com/office/drawing/2014/main" id="{3CCA2253-8CCD-79FD-0917-7967EFBA5082}"/>
              </a:ext>
            </a:extLst>
          </p:cNvPr>
          <p:cNvSpPr/>
          <p:nvPr/>
        </p:nvSpPr>
        <p:spPr>
          <a:xfrm>
            <a:off x="0" y="175620"/>
            <a:ext cx="9144000" cy="809625"/>
          </a:xfrm>
          <a:custGeom>
            <a:avLst/>
            <a:gdLst/>
            <a:ahLst/>
            <a:cxnLst/>
            <a:rect l="l" t="t" r="r" b="b"/>
            <a:pathLst>
              <a:path w="9144000" h="809625">
                <a:moveTo>
                  <a:pt x="3113242" y="472350"/>
                </a:moveTo>
                <a:lnTo>
                  <a:pt x="3113242" y="507845"/>
                </a:lnTo>
                <a:lnTo>
                  <a:pt x="3011890" y="514542"/>
                </a:lnTo>
                <a:lnTo>
                  <a:pt x="3011890" y="479493"/>
                </a:lnTo>
                <a:close/>
                <a:moveTo>
                  <a:pt x="1284442" y="472350"/>
                </a:moveTo>
                <a:lnTo>
                  <a:pt x="1284442" y="507845"/>
                </a:lnTo>
                <a:lnTo>
                  <a:pt x="1183090" y="514542"/>
                </a:lnTo>
                <a:lnTo>
                  <a:pt x="1183090" y="479493"/>
                </a:lnTo>
                <a:close/>
                <a:moveTo>
                  <a:pt x="4217845" y="438417"/>
                </a:moveTo>
                <a:lnTo>
                  <a:pt x="4217845" y="493111"/>
                </a:lnTo>
                <a:lnTo>
                  <a:pt x="4127432" y="498915"/>
                </a:lnTo>
                <a:lnTo>
                  <a:pt x="4127432" y="445337"/>
                </a:lnTo>
                <a:close/>
                <a:moveTo>
                  <a:pt x="3283799" y="431273"/>
                </a:moveTo>
                <a:cubicBezTo>
                  <a:pt x="3289157" y="430975"/>
                  <a:pt x="3291836" y="432017"/>
                  <a:pt x="3291836" y="434398"/>
                </a:cubicBezTo>
                <a:cubicBezTo>
                  <a:pt x="3291836" y="436036"/>
                  <a:pt x="3290869" y="438789"/>
                  <a:pt x="3288934" y="442658"/>
                </a:cubicBezTo>
                <a:cubicBezTo>
                  <a:pt x="3283725" y="452779"/>
                  <a:pt x="3277028" y="462676"/>
                  <a:pt x="3268842" y="472350"/>
                </a:cubicBezTo>
                <a:cubicBezTo>
                  <a:pt x="3255894" y="459253"/>
                  <a:pt x="3246072" y="448612"/>
                  <a:pt x="3239374" y="440426"/>
                </a:cubicBezTo>
                <a:cubicBezTo>
                  <a:pt x="3240862" y="438491"/>
                  <a:pt x="3241979" y="437077"/>
                  <a:pt x="3242723" y="436184"/>
                </a:cubicBezTo>
                <a:cubicBezTo>
                  <a:pt x="3243616" y="435143"/>
                  <a:pt x="3244285" y="434324"/>
                  <a:pt x="3244732" y="433729"/>
                </a:cubicBezTo>
                <a:close/>
                <a:moveTo>
                  <a:pt x="1454999" y="431273"/>
                </a:moveTo>
                <a:cubicBezTo>
                  <a:pt x="1460357" y="430975"/>
                  <a:pt x="1463036" y="432017"/>
                  <a:pt x="1463036" y="434398"/>
                </a:cubicBezTo>
                <a:cubicBezTo>
                  <a:pt x="1463036" y="436036"/>
                  <a:pt x="1462069" y="438789"/>
                  <a:pt x="1460134" y="442658"/>
                </a:cubicBezTo>
                <a:cubicBezTo>
                  <a:pt x="1454925" y="452779"/>
                  <a:pt x="1448228" y="462676"/>
                  <a:pt x="1440042" y="472350"/>
                </a:cubicBezTo>
                <a:cubicBezTo>
                  <a:pt x="1427094" y="459253"/>
                  <a:pt x="1417271" y="448612"/>
                  <a:pt x="1410574" y="440426"/>
                </a:cubicBezTo>
                <a:cubicBezTo>
                  <a:pt x="1412062" y="438491"/>
                  <a:pt x="1413179" y="437077"/>
                  <a:pt x="1413923" y="436184"/>
                </a:cubicBezTo>
                <a:cubicBezTo>
                  <a:pt x="1414816" y="435143"/>
                  <a:pt x="1415486" y="434324"/>
                  <a:pt x="1415932" y="433729"/>
                </a:cubicBezTo>
                <a:close/>
                <a:moveTo>
                  <a:pt x="3240267" y="374346"/>
                </a:moveTo>
                <a:cubicBezTo>
                  <a:pt x="3232082" y="374346"/>
                  <a:pt x="3225756" y="378662"/>
                  <a:pt x="3221292" y="387294"/>
                </a:cubicBezTo>
                <a:cubicBezTo>
                  <a:pt x="3205367" y="418102"/>
                  <a:pt x="3187656" y="443551"/>
                  <a:pt x="3168160" y="463643"/>
                </a:cubicBezTo>
                <a:cubicBezTo>
                  <a:pt x="3160421" y="471680"/>
                  <a:pt x="3156551" y="477931"/>
                  <a:pt x="3156551" y="482396"/>
                </a:cubicBezTo>
                <a:cubicBezTo>
                  <a:pt x="3156551" y="485967"/>
                  <a:pt x="3157891" y="489316"/>
                  <a:pt x="3160570" y="492441"/>
                </a:cubicBezTo>
                <a:cubicBezTo>
                  <a:pt x="3163546" y="496013"/>
                  <a:pt x="3167193" y="497799"/>
                  <a:pt x="3171509" y="497799"/>
                </a:cubicBezTo>
                <a:cubicBezTo>
                  <a:pt x="3176271" y="497799"/>
                  <a:pt x="3181554" y="495567"/>
                  <a:pt x="3187359" y="491102"/>
                </a:cubicBezTo>
                <a:cubicBezTo>
                  <a:pt x="3196437" y="484107"/>
                  <a:pt x="3206111" y="475698"/>
                  <a:pt x="3216380" y="465876"/>
                </a:cubicBezTo>
                <a:cubicBezTo>
                  <a:pt x="3223822" y="476591"/>
                  <a:pt x="3232751" y="488200"/>
                  <a:pt x="3243169" y="500701"/>
                </a:cubicBezTo>
                <a:cubicBezTo>
                  <a:pt x="3226798" y="516775"/>
                  <a:pt x="3206632" y="532179"/>
                  <a:pt x="3182671" y="546913"/>
                </a:cubicBezTo>
                <a:cubicBezTo>
                  <a:pt x="3172550" y="553163"/>
                  <a:pt x="3167490" y="559563"/>
                  <a:pt x="3167490" y="566111"/>
                </a:cubicBezTo>
                <a:cubicBezTo>
                  <a:pt x="3167490" y="569832"/>
                  <a:pt x="3168755" y="573404"/>
                  <a:pt x="3171285" y="576827"/>
                </a:cubicBezTo>
                <a:cubicBezTo>
                  <a:pt x="3174262" y="580697"/>
                  <a:pt x="3178131" y="582631"/>
                  <a:pt x="3182894" y="582631"/>
                </a:cubicBezTo>
                <a:cubicBezTo>
                  <a:pt x="3186912" y="582631"/>
                  <a:pt x="3193014" y="580622"/>
                  <a:pt x="3201200" y="576604"/>
                </a:cubicBezTo>
                <a:cubicBezTo>
                  <a:pt x="3225161" y="564697"/>
                  <a:pt x="3248378" y="549071"/>
                  <a:pt x="3270851" y="529723"/>
                </a:cubicBezTo>
                <a:lnTo>
                  <a:pt x="3273084" y="531732"/>
                </a:lnTo>
                <a:cubicBezTo>
                  <a:pt x="3293622" y="551675"/>
                  <a:pt x="3309621" y="565590"/>
                  <a:pt x="3321081" y="573478"/>
                </a:cubicBezTo>
                <a:cubicBezTo>
                  <a:pt x="3329564" y="579283"/>
                  <a:pt x="3337749" y="582185"/>
                  <a:pt x="3345637" y="582185"/>
                </a:cubicBezTo>
                <a:cubicBezTo>
                  <a:pt x="3358288" y="582185"/>
                  <a:pt x="3371831" y="579059"/>
                  <a:pt x="3386267" y="572809"/>
                </a:cubicBezTo>
                <a:cubicBezTo>
                  <a:pt x="3392370" y="570130"/>
                  <a:pt x="3395420" y="566855"/>
                  <a:pt x="3395420" y="562986"/>
                </a:cubicBezTo>
                <a:cubicBezTo>
                  <a:pt x="3395420" y="558819"/>
                  <a:pt x="3391179" y="555024"/>
                  <a:pt x="3382695" y="551601"/>
                </a:cubicBezTo>
                <a:cubicBezTo>
                  <a:pt x="3357544" y="541331"/>
                  <a:pt x="3329936" y="524291"/>
                  <a:pt x="3299873" y="500478"/>
                </a:cubicBezTo>
                <a:cubicBezTo>
                  <a:pt x="3318178" y="479196"/>
                  <a:pt x="3332615" y="457988"/>
                  <a:pt x="3343182" y="436854"/>
                </a:cubicBezTo>
                <a:cubicBezTo>
                  <a:pt x="3347498" y="428222"/>
                  <a:pt x="3349656" y="420483"/>
                  <a:pt x="3349656" y="413637"/>
                </a:cubicBezTo>
                <a:cubicBezTo>
                  <a:pt x="3349656" y="405898"/>
                  <a:pt x="3346977" y="399796"/>
                  <a:pt x="3341619" y="395331"/>
                </a:cubicBezTo>
                <a:cubicBezTo>
                  <a:pt x="3336112" y="390569"/>
                  <a:pt x="3328373" y="388187"/>
                  <a:pt x="3318402" y="388187"/>
                </a:cubicBezTo>
                <a:cubicBezTo>
                  <a:pt x="3316021" y="388187"/>
                  <a:pt x="3314384" y="388187"/>
                  <a:pt x="3313491" y="388187"/>
                </a:cubicBezTo>
                <a:lnTo>
                  <a:pt x="3263708" y="391982"/>
                </a:lnTo>
                <a:cubicBezTo>
                  <a:pt x="3262368" y="384988"/>
                  <a:pt x="3258424" y="380002"/>
                  <a:pt x="3251876" y="377025"/>
                </a:cubicBezTo>
                <a:cubicBezTo>
                  <a:pt x="3248155" y="375239"/>
                  <a:pt x="3244285" y="374346"/>
                  <a:pt x="3240267" y="374346"/>
                </a:cubicBezTo>
                <a:close/>
                <a:moveTo>
                  <a:pt x="1411467" y="374346"/>
                </a:moveTo>
                <a:cubicBezTo>
                  <a:pt x="1403281" y="374346"/>
                  <a:pt x="1396956" y="378662"/>
                  <a:pt x="1392491" y="387294"/>
                </a:cubicBezTo>
                <a:cubicBezTo>
                  <a:pt x="1376567" y="418102"/>
                  <a:pt x="1358856" y="443551"/>
                  <a:pt x="1339360" y="463643"/>
                </a:cubicBezTo>
                <a:cubicBezTo>
                  <a:pt x="1331621" y="471680"/>
                  <a:pt x="1327751" y="477931"/>
                  <a:pt x="1327751" y="482396"/>
                </a:cubicBezTo>
                <a:cubicBezTo>
                  <a:pt x="1327751" y="485967"/>
                  <a:pt x="1329091" y="489316"/>
                  <a:pt x="1331770" y="492441"/>
                </a:cubicBezTo>
                <a:cubicBezTo>
                  <a:pt x="1334746" y="496013"/>
                  <a:pt x="1338392" y="497799"/>
                  <a:pt x="1342708" y="497799"/>
                </a:cubicBezTo>
                <a:cubicBezTo>
                  <a:pt x="1347471" y="497799"/>
                  <a:pt x="1352754" y="495567"/>
                  <a:pt x="1358559" y="491102"/>
                </a:cubicBezTo>
                <a:cubicBezTo>
                  <a:pt x="1367637" y="484107"/>
                  <a:pt x="1377311" y="475698"/>
                  <a:pt x="1387580" y="465876"/>
                </a:cubicBezTo>
                <a:cubicBezTo>
                  <a:pt x="1395022" y="476591"/>
                  <a:pt x="1403951" y="488200"/>
                  <a:pt x="1414369" y="500701"/>
                </a:cubicBezTo>
                <a:cubicBezTo>
                  <a:pt x="1397998" y="516775"/>
                  <a:pt x="1377832" y="532179"/>
                  <a:pt x="1353871" y="546913"/>
                </a:cubicBezTo>
                <a:cubicBezTo>
                  <a:pt x="1343750" y="553163"/>
                  <a:pt x="1338690" y="559563"/>
                  <a:pt x="1338690" y="566111"/>
                </a:cubicBezTo>
                <a:cubicBezTo>
                  <a:pt x="1338690" y="569832"/>
                  <a:pt x="1339955" y="573404"/>
                  <a:pt x="1342485" y="576827"/>
                </a:cubicBezTo>
                <a:cubicBezTo>
                  <a:pt x="1345462" y="580697"/>
                  <a:pt x="1349331" y="582631"/>
                  <a:pt x="1354094" y="582631"/>
                </a:cubicBezTo>
                <a:cubicBezTo>
                  <a:pt x="1358112" y="582631"/>
                  <a:pt x="1364214" y="580622"/>
                  <a:pt x="1372400" y="576604"/>
                </a:cubicBezTo>
                <a:cubicBezTo>
                  <a:pt x="1396361" y="564697"/>
                  <a:pt x="1419578" y="549071"/>
                  <a:pt x="1442051" y="529723"/>
                </a:cubicBezTo>
                <a:lnTo>
                  <a:pt x="1444284" y="531732"/>
                </a:lnTo>
                <a:cubicBezTo>
                  <a:pt x="1464822" y="551675"/>
                  <a:pt x="1480821" y="565590"/>
                  <a:pt x="1492281" y="573478"/>
                </a:cubicBezTo>
                <a:cubicBezTo>
                  <a:pt x="1500764" y="579283"/>
                  <a:pt x="1508949" y="582185"/>
                  <a:pt x="1516837" y="582185"/>
                </a:cubicBezTo>
                <a:cubicBezTo>
                  <a:pt x="1529488" y="582185"/>
                  <a:pt x="1543031" y="579059"/>
                  <a:pt x="1557468" y="572809"/>
                </a:cubicBezTo>
                <a:cubicBezTo>
                  <a:pt x="1563570" y="570130"/>
                  <a:pt x="1566621" y="566855"/>
                  <a:pt x="1566621" y="562986"/>
                </a:cubicBezTo>
                <a:cubicBezTo>
                  <a:pt x="1566621" y="558819"/>
                  <a:pt x="1562379" y="555024"/>
                  <a:pt x="1553896" y="551601"/>
                </a:cubicBezTo>
                <a:cubicBezTo>
                  <a:pt x="1528744" y="541331"/>
                  <a:pt x="1501136" y="524291"/>
                  <a:pt x="1471073" y="500478"/>
                </a:cubicBezTo>
                <a:cubicBezTo>
                  <a:pt x="1489379" y="479196"/>
                  <a:pt x="1503815" y="457988"/>
                  <a:pt x="1514382" y="436854"/>
                </a:cubicBezTo>
                <a:cubicBezTo>
                  <a:pt x="1518698" y="428222"/>
                  <a:pt x="1520856" y="420483"/>
                  <a:pt x="1520856" y="413637"/>
                </a:cubicBezTo>
                <a:cubicBezTo>
                  <a:pt x="1520856" y="405898"/>
                  <a:pt x="1518177" y="399796"/>
                  <a:pt x="1512819" y="395331"/>
                </a:cubicBezTo>
                <a:cubicBezTo>
                  <a:pt x="1507312" y="390569"/>
                  <a:pt x="1499573" y="388187"/>
                  <a:pt x="1489602" y="388187"/>
                </a:cubicBezTo>
                <a:cubicBezTo>
                  <a:pt x="1487221" y="388187"/>
                  <a:pt x="1485584" y="388187"/>
                  <a:pt x="1484691" y="388187"/>
                </a:cubicBezTo>
                <a:lnTo>
                  <a:pt x="1434908" y="391982"/>
                </a:lnTo>
                <a:cubicBezTo>
                  <a:pt x="1433568" y="384988"/>
                  <a:pt x="1429624" y="380002"/>
                  <a:pt x="1423076" y="377025"/>
                </a:cubicBezTo>
                <a:cubicBezTo>
                  <a:pt x="1419355" y="375239"/>
                  <a:pt x="1415486" y="374346"/>
                  <a:pt x="1411467" y="374346"/>
                </a:cubicBezTo>
                <a:close/>
                <a:moveTo>
                  <a:pt x="4953204" y="362738"/>
                </a:moveTo>
                <a:cubicBezTo>
                  <a:pt x="4942935" y="362738"/>
                  <a:pt x="4935047" y="368542"/>
                  <a:pt x="4929541" y="380151"/>
                </a:cubicBezTo>
                <a:cubicBezTo>
                  <a:pt x="4923736" y="392503"/>
                  <a:pt x="4916890" y="405154"/>
                  <a:pt x="4909002" y="418102"/>
                </a:cubicBezTo>
                <a:cubicBezTo>
                  <a:pt x="4897543" y="408874"/>
                  <a:pt x="4887869" y="401731"/>
                  <a:pt x="4879981" y="396671"/>
                </a:cubicBezTo>
                <a:cubicBezTo>
                  <a:pt x="4873433" y="392355"/>
                  <a:pt x="4867331" y="390197"/>
                  <a:pt x="4861675" y="390197"/>
                </a:cubicBezTo>
                <a:cubicBezTo>
                  <a:pt x="4856466" y="390197"/>
                  <a:pt x="4852225" y="392206"/>
                  <a:pt x="4848950" y="396224"/>
                </a:cubicBezTo>
                <a:cubicBezTo>
                  <a:pt x="4845527" y="400094"/>
                  <a:pt x="4843816" y="404410"/>
                  <a:pt x="4843816" y="409172"/>
                </a:cubicBezTo>
                <a:cubicBezTo>
                  <a:pt x="4843816" y="415572"/>
                  <a:pt x="4847760" y="422195"/>
                  <a:pt x="4855648" y="429041"/>
                </a:cubicBezTo>
                <a:cubicBezTo>
                  <a:pt x="4865173" y="437226"/>
                  <a:pt x="4874698" y="445858"/>
                  <a:pt x="4884223" y="454937"/>
                </a:cubicBezTo>
                <a:cubicBezTo>
                  <a:pt x="4861601" y="484851"/>
                  <a:pt x="4840914" y="507101"/>
                  <a:pt x="4822161" y="521686"/>
                </a:cubicBezTo>
                <a:cubicBezTo>
                  <a:pt x="4813976" y="528086"/>
                  <a:pt x="4809213" y="532030"/>
                  <a:pt x="4807874" y="533518"/>
                </a:cubicBezTo>
                <a:cubicBezTo>
                  <a:pt x="4804004" y="537834"/>
                  <a:pt x="4802069" y="542299"/>
                  <a:pt x="4802069" y="546913"/>
                </a:cubicBezTo>
                <a:cubicBezTo>
                  <a:pt x="4802069" y="551080"/>
                  <a:pt x="4803707" y="555172"/>
                  <a:pt x="4806981" y="559191"/>
                </a:cubicBezTo>
                <a:cubicBezTo>
                  <a:pt x="4810701" y="563805"/>
                  <a:pt x="4815241" y="566111"/>
                  <a:pt x="4820599" y="566111"/>
                </a:cubicBezTo>
                <a:cubicBezTo>
                  <a:pt x="4826105" y="566111"/>
                  <a:pt x="4834365" y="562539"/>
                  <a:pt x="4845378" y="555396"/>
                </a:cubicBezTo>
                <a:cubicBezTo>
                  <a:pt x="4867851" y="540513"/>
                  <a:pt x="4892259" y="518338"/>
                  <a:pt x="4918602" y="488870"/>
                </a:cubicBezTo>
                <a:cubicBezTo>
                  <a:pt x="4930062" y="500925"/>
                  <a:pt x="4937503" y="508961"/>
                  <a:pt x="4940926" y="512980"/>
                </a:cubicBezTo>
                <a:cubicBezTo>
                  <a:pt x="4945986" y="518338"/>
                  <a:pt x="4949186" y="521612"/>
                  <a:pt x="4950525" y="522802"/>
                </a:cubicBezTo>
                <a:cubicBezTo>
                  <a:pt x="4955734" y="527118"/>
                  <a:pt x="4961316" y="529276"/>
                  <a:pt x="4967269" y="529276"/>
                </a:cubicBezTo>
                <a:cubicBezTo>
                  <a:pt x="4973817" y="529276"/>
                  <a:pt x="4979696" y="526746"/>
                  <a:pt x="4984905" y="521686"/>
                </a:cubicBezTo>
                <a:cubicBezTo>
                  <a:pt x="4990411" y="516328"/>
                  <a:pt x="4993164" y="510003"/>
                  <a:pt x="4993164" y="502711"/>
                </a:cubicBezTo>
                <a:cubicBezTo>
                  <a:pt x="4993164" y="494823"/>
                  <a:pt x="4989518" y="487381"/>
                  <a:pt x="4982226" y="480386"/>
                </a:cubicBezTo>
                <a:cubicBezTo>
                  <a:pt x="4973892" y="472498"/>
                  <a:pt x="4962655" y="462453"/>
                  <a:pt x="4948516" y="450249"/>
                </a:cubicBezTo>
                <a:cubicBezTo>
                  <a:pt x="4969650" y="418846"/>
                  <a:pt x="4980217" y="397564"/>
                  <a:pt x="4980217" y="386401"/>
                </a:cubicBezTo>
                <a:cubicBezTo>
                  <a:pt x="4980217" y="377918"/>
                  <a:pt x="4975752" y="371221"/>
                  <a:pt x="4966822" y="366310"/>
                </a:cubicBezTo>
                <a:cubicBezTo>
                  <a:pt x="4962506" y="363928"/>
                  <a:pt x="4957967" y="362738"/>
                  <a:pt x="4953204" y="362738"/>
                </a:cubicBezTo>
                <a:close/>
                <a:moveTo>
                  <a:pt x="4519668" y="362738"/>
                </a:moveTo>
                <a:lnTo>
                  <a:pt x="4519668" y="393545"/>
                </a:lnTo>
                <a:lnTo>
                  <a:pt x="4477922" y="395554"/>
                </a:lnTo>
                <a:lnTo>
                  <a:pt x="4475020" y="365417"/>
                </a:lnTo>
                <a:close/>
                <a:moveTo>
                  <a:pt x="4614546" y="357603"/>
                </a:moveTo>
                <a:lnTo>
                  <a:pt x="4612537" y="388857"/>
                </a:lnTo>
                <a:lnTo>
                  <a:pt x="4571460" y="390866"/>
                </a:lnTo>
                <a:lnTo>
                  <a:pt x="4571460" y="360059"/>
                </a:lnTo>
                <a:close/>
                <a:moveTo>
                  <a:pt x="4217845" y="344209"/>
                </a:moveTo>
                <a:lnTo>
                  <a:pt x="4217845" y="393322"/>
                </a:lnTo>
                <a:lnTo>
                  <a:pt x="4127432" y="400019"/>
                </a:lnTo>
                <a:lnTo>
                  <a:pt x="4127432" y="351799"/>
                </a:lnTo>
                <a:close/>
                <a:moveTo>
                  <a:pt x="3070380" y="323447"/>
                </a:moveTo>
                <a:lnTo>
                  <a:pt x="3070380" y="375909"/>
                </a:lnTo>
                <a:cubicBezTo>
                  <a:pt x="3070380" y="395554"/>
                  <a:pt x="3079235" y="405377"/>
                  <a:pt x="3096945" y="405377"/>
                </a:cubicBezTo>
                <a:cubicBezTo>
                  <a:pt x="3099625" y="405377"/>
                  <a:pt x="3102601" y="405154"/>
                  <a:pt x="3105875" y="404707"/>
                </a:cubicBezTo>
                <a:lnTo>
                  <a:pt x="3113242" y="403814"/>
                </a:lnTo>
                <a:lnTo>
                  <a:pt x="3113242" y="436184"/>
                </a:lnTo>
                <a:lnTo>
                  <a:pt x="3011890" y="443328"/>
                </a:lnTo>
                <a:lnTo>
                  <a:pt x="3011890" y="329475"/>
                </a:lnTo>
                <a:lnTo>
                  <a:pt x="3026624" y="327912"/>
                </a:lnTo>
                <a:cubicBezTo>
                  <a:pt x="3025583" y="361994"/>
                  <a:pt x="3022011" y="387592"/>
                  <a:pt x="3015909" y="404707"/>
                </a:cubicBezTo>
                <a:cubicBezTo>
                  <a:pt x="3014867" y="407833"/>
                  <a:pt x="3014346" y="410437"/>
                  <a:pt x="3014346" y="412521"/>
                </a:cubicBezTo>
                <a:cubicBezTo>
                  <a:pt x="3014346" y="416390"/>
                  <a:pt x="3016132" y="419292"/>
                  <a:pt x="3019704" y="421227"/>
                </a:cubicBezTo>
                <a:cubicBezTo>
                  <a:pt x="3022085" y="422418"/>
                  <a:pt x="3024243" y="423013"/>
                  <a:pt x="3026178" y="423013"/>
                </a:cubicBezTo>
                <a:cubicBezTo>
                  <a:pt x="3031982" y="423013"/>
                  <a:pt x="3037191" y="417655"/>
                  <a:pt x="3041805" y="406940"/>
                </a:cubicBezTo>
                <a:cubicBezTo>
                  <a:pt x="3049990" y="387890"/>
                  <a:pt x="3054455" y="360580"/>
                  <a:pt x="3055199" y="325010"/>
                </a:cubicBezTo>
                <a:close/>
                <a:moveTo>
                  <a:pt x="1241580" y="323447"/>
                </a:moveTo>
                <a:lnTo>
                  <a:pt x="1241580" y="375909"/>
                </a:lnTo>
                <a:cubicBezTo>
                  <a:pt x="1241580" y="395554"/>
                  <a:pt x="1250435" y="405377"/>
                  <a:pt x="1268146" y="405377"/>
                </a:cubicBezTo>
                <a:cubicBezTo>
                  <a:pt x="1270824" y="405377"/>
                  <a:pt x="1273801" y="405154"/>
                  <a:pt x="1277075" y="404707"/>
                </a:cubicBezTo>
                <a:lnTo>
                  <a:pt x="1284442" y="403814"/>
                </a:lnTo>
                <a:lnTo>
                  <a:pt x="1284442" y="436184"/>
                </a:lnTo>
                <a:lnTo>
                  <a:pt x="1183090" y="443328"/>
                </a:lnTo>
                <a:lnTo>
                  <a:pt x="1183090" y="329475"/>
                </a:lnTo>
                <a:lnTo>
                  <a:pt x="1197824" y="327912"/>
                </a:lnTo>
                <a:cubicBezTo>
                  <a:pt x="1196782" y="361994"/>
                  <a:pt x="1193211" y="387592"/>
                  <a:pt x="1187109" y="404707"/>
                </a:cubicBezTo>
                <a:cubicBezTo>
                  <a:pt x="1186067" y="407833"/>
                  <a:pt x="1185546" y="410437"/>
                  <a:pt x="1185546" y="412521"/>
                </a:cubicBezTo>
                <a:cubicBezTo>
                  <a:pt x="1185546" y="416390"/>
                  <a:pt x="1187332" y="419292"/>
                  <a:pt x="1190904" y="421227"/>
                </a:cubicBezTo>
                <a:cubicBezTo>
                  <a:pt x="1193285" y="422418"/>
                  <a:pt x="1195443" y="423013"/>
                  <a:pt x="1197378" y="423013"/>
                </a:cubicBezTo>
                <a:cubicBezTo>
                  <a:pt x="1203182" y="423013"/>
                  <a:pt x="1208391" y="417655"/>
                  <a:pt x="1213005" y="406940"/>
                </a:cubicBezTo>
                <a:cubicBezTo>
                  <a:pt x="1221190" y="387890"/>
                  <a:pt x="1225655" y="360580"/>
                  <a:pt x="1226399" y="325010"/>
                </a:cubicBezTo>
                <a:close/>
                <a:moveTo>
                  <a:pt x="3101410" y="320098"/>
                </a:moveTo>
                <a:cubicBezTo>
                  <a:pt x="3102155" y="320098"/>
                  <a:pt x="3102973" y="320098"/>
                  <a:pt x="3103866" y="320098"/>
                </a:cubicBezTo>
                <a:cubicBezTo>
                  <a:pt x="3110117" y="320396"/>
                  <a:pt x="3113242" y="324042"/>
                  <a:pt x="3113242" y="331037"/>
                </a:cubicBezTo>
                <a:lnTo>
                  <a:pt x="3113242" y="371221"/>
                </a:lnTo>
                <a:lnTo>
                  <a:pt x="3111010" y="371444"/>
                </a:lnTo>
                <a:cubicBezTo>
                  <a:pt x="3110266" y="371444"/>
                  <a:pt x="3109522" y="371444"/>
                  <a:pt x="3108778" y="371444"/>
                </a:cubicBezTo>
                <a:cubicBezTo>
                  <a:pt x="3102378" y="371444"/>
                  <a:pt x="3099178" y="368393"/>
                  <a:pt x="3099178" y="362291"/>
                </a:cubicBezTo>
                <a:lnTo>
                  <a:pt x="3099178" y="320322"/>
                </a:lnTo>
                <a:close/>
                <a:moveTo>
                  <a:pt x="1272610" y="320098"/>
                </a:moveTo>
                <a:cubicBezTo>
                  <a:pt x="1273355" y="320098"/>
                  <a:pt x="1274173" y="320098"/>
                  <a:pt x="1275066" y="320098"/>
                </a:cubicBezTo>
                <a:cubicBezTo>
                  <a:pt x="1281317" y="320396"/>
                  <a:pt x="1284442" y="324042"/>
                  <a:pt x="1284442" y="331037"/>
                </a:cubicBezTo>
                <a:lnTo>
                  <a:pt x="1284442" y="371221"/>
                </a:lnTo>
                <a:lnTo>
                  <a:pt x="1282210" y="371444"/>
                </a:lnTo>
                <a:cubicBezTo>
                  <a:pt x="1281466" y="371444"/>
                  <a:pt x="1280722" y="371444"/>
                  <a:pt x="1279977" y="371444"/>
                </a:cubicBezTo>
                <a:cubicBezTo>
                  <a:pt x="1273578" y="371444"/>
                  <a:pt x="1270378" y="368393"/>
                  <a:pt x="1270378" y="362291"/>
                </a:cubicBezTo>
                <a:lnTo>
                  <a:pt x="1270378" y="320322"/>
                </a:lnTo>
                <a:close/>
                <a:moveTo>
                  <a:pt x="3223970" y="297551"/>
                </a:moveTo>
                <a:cubicBezTo>
                  <a:pt x="3215785" y="297551"/>
                  <a:pt x="3209237" y="302313"/>
                  <a:pt x="3204325" y="311838"/>
                </a:cubicBezTo>
                <a:cubicBezTo>
                  <a:pt x="3193907" y="332526"/>
                  <a:pt x="3180810" y="350534"/>
                  <a:pt x="3165034" y="365863"/>
                </a:cubicBezTo>
                <a:cubicBezTo>
                  <a:pt x="3159677" y="371072"/>
                  <a:pt x="3156998" y="376058"/>
                  <a:pt x="3156998" y="380820"/>
                </a:cubicBezTo>
                <a:cubicBezTo>
                  <a:pt x="3156998" y="384690"/>
                  <a:pt x="3158337" y="388039"/>
                  <a:pt x="3161016" y="390866"/>
                </a:cubicBezTo>
                <a:cubicBezTo>
                  <a:pt x="3164737" y="395033"/>
                  <a:pt x="3168904" y="397117"/>
                  <a:pt x="3173518" y="397117"/>
                </a:cubicBezTo>
                <a:cubicBezTo>
                  <a:pt x="3185871" y="397117"/>
                  <a:pt x="3202837" y="385211"/>
                  <a:pt x="3224417" y="361398"/>
                </a:cubicBezTo>
                <a:cubicBezTo>
                  <a:pt x="3241086" y="342795"/>
                  <a:pt x="3249420" y="328730"/>
                  <a:pt x="3249420" y="319205"/>
                </a:cubicBezTo>
                <a:cubicBezTo>
                  <a:pt x="3249420" y="310127"/>
                  <a:pt x="3244881" y="303727"/>
                  <a:pt x="3235802" y="300007"/>
                </a:cubicBezTo>
                <a:cubicBezTo>
                  <a:pt x="3231635" y="298370"/>
                  <a:pt x="3227691" y="297551"/>
                  <a:pt x="3223970" y="297551"/>
                </a:cubicBezTo>
                <a:close/>
                <a:moveTo>
                  <a:pt x="1395170" y="297551"/>
                </a:moveTo>
                <a:cubicBezTo>
                  <a:pt x="1386985" y="297551"/>
                  <a:pt x="1380437" y="302313"/>
                  <a:pt x="1375525" y="311838"/>
                </a:cubicBezTo>
                <a:cubicBezTo>
                  <a:pt x="1365107" y="332526"/>
                  <a:pt x="1352010" y="350534"/>
                  <a:pt x="1336234" y="365863"/>
                </a:cubicBezTo>
                <a:cubicBezTo>
                  <a:pt x="1330877" y="371072"/>
                  <a:pt x="1328198" y="376058"/>
                  <a:pt x="1328198" y="380820"/>
                </a:cubicBezTo>
                <a:cubicBezTo>
                  <a:pt x="1328198" y="384690"/>
                  <a:pt x="1329537" y="388039"/>
                  <a:pt x="1332216" y="390866"/>
                </a:cubicBezTo>
                <a:cubicBezTo>
                  <a:pt x="1335937" y="395033"/>
                  <a:pt x="1340104" y="397117"/>
                  <a:pt x="1344718" y="397117"/>
                </a:cubicBezTo>
                <a:cubicBezTo>
                  <a:pt x="1357070" y="397117"/>
                  <a:pt x="1374037" y="385211"/>
                  <a:pt x="1395617" y="361398"/>
                </a:cubicBezTo>
                <a:cubicBezTo>
                  <a:pt x="1412286" y="342795"/>
                  <a:pt x="1420620" y="328730"/>
                  <a:pt x="1420620" y="319205"/>
                </a:cubicBezTo>
                <a:cubicBezTo>
                  <a:pt x="1420620" y="310127"/>
                  <a:pt x="1416081" y="303727"/>
                  <a:pt x="1407002" y="300007"/>
                </a:cubicBezTo>
                <a:cubicBezTo>
                  <a:pt x="1402835" y="298370"/>
                  <a:pt x="1398891" y="297551"/>
                  <a:pt x="1395170" y="297551"/>
                </a:cubicBezTo>
                <a:close/>
                <a:moveTo>
                  <a:pt x="1052047" y="297328"/>
                </a:moveTo>
                <a:cubicBezTo>
                  <a:pt x="1043564" y="297328"/>
                  <a:pt x="1035750" y="301941"/>
                  <a:pt x="1028607" y="311169"/>
                </a:cubicBezTo>
                <a:cubicBezTo>
                  <a:pt x="1009854" y="335130"/>
                  <a:pt x="989911" y="356487"/>
                  <a:pt x="968778" y="375239"/>
                </a:cubicBezTo>
                <a:cubicBezTo>
                  <a:pt x="913563" y="424055"/>
                  <a:pt x="853957" y="457839"/>
                  <a:pt x="789961" y="476591"/>
                </a:cubicBezTo>
                <a:cubicBezTo>
                  <a:pt x="772399" y="481800"/>
                  <a:pt x="762502" y="484926"/>
                  <a:pt x="760270" y="485967"/>
                </a:cubicBezTo>
                <a:cubicBezTo>
                  <a:pt x="749405" y="491325"/>
                  <a:pt x="743973" y="499436"/>
                  <a:pt x="743973" y="510301"/>
                </a:cubicBezTo>
                <a:cubicBezTo>
                  <a:pt x="743973" y="515063"/>
                  <a:pt x="745163" y="520049"/>
                  <a:pt x="747545" y="525258"/>
                </a:cubicBezTo>
                <a:cubicBezTo>
                  <a:pt x="752903" y="536867"/>
                  <a:pt x="761907" y="542671"/>
                  <a:pt x="774557" y="542671"/>
                </a:cubicBezTo>
                <a:cubicBezTo>
                  <a:pt x="778427" y="542671"/>
                  <a:pt x="782966" y="542001"/>
                  <a:pt x="788175" y="540662"/>
                </a:cubicBezTo>
                <a:cubicBezTo>
                  <a:pt x="837883" y="527267"/>
                  <a:pt x="886104" y="505017"/>
                  <a:pt x="932836" y="473912"/>
                </a:cubicBezTo>
                <a:cubicBezTo>
                  <a:pt x="988944" y="436408"/>
                  <a:pt x="1034113" y="392057"/>
                  <a:pt x="1068344" y="340860"/>
                </a:cubicBezTo>
                <a:cubicBezTo>
                  <a:pt x="1073255" y="333567"/>
                  <a:pt x="1075711" y="326796"/>
                  <a:pt x="1075711" y="320545"/>
                </a:cubicBezTo>
                <a:cubicBezTo>
                  <a:pt x="1075711" y="312955"/>
                  <a:pt x="1072660" y="306927"/>
                  <a:pt x="1066558" y="302462"/>
                </a:cubicBezTo>
                <a:cubicBezTo>
                  <a:pt x="1061944" y="299039"/>
                  <a:pt x="1057107" y="297328"/>
                  <a:pt x="1052047" y="297328"/>
                </a:cubicBezTo>
                <a:close/>
                <a:moveTo>
                  <a:pt x="4871051" y="296212"/>
                </a:moveTo>
                <a:cubicBezTo>
                  <a:pt x="4861973" y="296212"/>
                  <a:pt x="4854383" y="300974"/>
                  <a:pt x="4848281" y="310499"/>
                </a:cubicBezTo>
                <a:cubicBezTo>
                  <a:pt x="4836821" y="328358"/>
                  <a:pt x="4822831" y="345548"/>
                  <a:pt x="4806311" y="362068"/>
                </a:cubicBezTo>
                <a:cubicBezTo>
                  <a:pt x="4799167" y="369212"/>
                  <a:pt x="4795595" y="375611"/>
                  <a:pt x="4795595" y="381267"/>
                </a:cubicBezTo>
                <a:cubicBezTo>
                  <a:pt x="4795595" y="385434"/>
                  <a:pt x="4797084" y="389229"/>
                  <a:pt x="4800060" y="392652"/>
                </a:cubicBezTo>
                <a:cubicBezTo>
                  <a:pt x="4803930" y="397266"/>
                  <a:pt x="4808395" y="399573"/>
                  <a:pt x="4813455" y="399573"/>
                </a:cubicBezTo>
                <a:cubicBezTo>
                  <a:pt x="4822236" y="399573"/>
                  <a:pt x="4838607" y="388708"/>
                  <a:pt x="4862568" y="366979"/>
                </a:cubicBezTo>
                <a:cubicBezTo>
                  <a:pt x="4884595" y="347185"/>
                  <a:pt x="4895608" y="331633"/>
                  <a:pt x="4895608" y="320322"/>
                </a:cubicBezTo>
                <a:cubicBezTo>
                  <a:pt x="4895608" y="311690"/>
                  <a:pt x="4892334" y="305216"/>
                  <a:pt x="4885785" y="300900"/>
                </a:cubicBezTo>
                <a:cubicBezTo>
                  <a:pt x="4881172" y="297774"/>
                  <a:pt x="4876260" y="296212"/>
                  <a:pt x="4871051" y="296212"/>
                </a:cubicBezTo>
                <a:close/>
                <a:moveTo>
                  <a:pt x="5434514" y="293756"/>
                </a:moveTo>
                <a:lnTo>
                  <a:pt x="5434514" y="320768"/>
                </a:lnTo>
                <a:lnTo>
                  <a:pt x="5377141" y="324340"/>
                </a:lnTo>
                <a:lnTo>
                  <a:pt x="5374462" y="297774"/>
                </a:lnTo>
                <a:close/>
                <a:moveTo>
                  <a:pt x="4519668" y="292640"/>
                </a:moveTo>
                <a:lnTo>
                  <a:pt x="4519668" y="320322"/>
                </a:lnTo>
                <a:lnTo>
                  <a:pt x="4471001" y="323001"/>
                </a:lnTo>
                <a:lnTo>
                  <a:pt x="4468322" y="295988"/>
                </a:lnTo>
                <a:close/>
                <a:moveTo>
                  <a:pt x="4948293" y="290854"/>
                </a:moveTo>
                <a:cubicBezTo>
                  <a:pt x="4942340" y="290854"/>
                  <a:pt x="4937354" y="293309"/>
                  <a:pt x="4933336" y="298221"/>
                </a:cubicBezTo>
                <a:cubicBezTo>
                  <a:pt x="4930657" y="301644"/>
                  <a:pt x="4929317" y="305216"/>
                  <a:pt x="4929317" y="308936"/>
                </a:cubicBezTo>
                <a:cubicBezTo>
                  <a:pt x="4929317" y="314741"/>
                  <a:pt x="4932220" y="320024"/>
                  <a:pt x="4938024" y="324787"/>
                </a:cubicBezTo>
                <a:cubicBezTo>
                  <a:pt x="4955586" y="339372"/>
                  <a:pt x="4969427" y="352617"/>
                  <a:pt x="4979547" y="364524"/>
                </a:cubicBezTo>
                <a:cubicBezTo>
                  <a:pt x="4986095" y="372114"/>
                  <a:pt x="4992644" y="375909"/>
                  <a:pt x="4999192" y="375909"/>
                </a:cubicBezTo>
                <a:cubicBezTo>
                  <a:pt x="5005592" y="375909"/>
                  <a:pt x="5011470" y="373453"/>
                  <a:pt x="5016828" y="368542"/>
                </a:cubicBezTo>
                <a:cubicBezTo>
                  <a:pt x="5022484" y="363333"/>
                  <a:pt x="5025311" y="357380"/>
                  <a:pt x="5025311" y="350683"/>
                </a:cubicBezTo>
                <a:cubicBezTo>
                  <a:pt x="5025311" y="343837"/>
                  <a:pt x="5022335" y="337214"/>
                  <a:pt x="5016382" y="330814"/>
                </a:cubicBezTo>
                <a:cubicBezTo>
                  <a:pt x="5011173" y="325307"/>
                  <a:pt x="5002466" y="318536"/>
                  <a:pt x="4990263" y="310499"/>
                </a:cubicBezTo>
                <a:cubicBezTo>
                  <a:pt x="4970468" y="297402"/>
                  <a:pt x="4956479" y="290854"/>
                  <a:pt x="4948293" y="290854"/>
                </a:cubicBezTo>
                <a:close/>
                <a:moveTo>
                  <a:pt x="3297194" y="286389"/>
                </a:moveTo>
                <a:cubicBezTo>
                  <a:pt x="3292283" y="286389"/>
                  <a:pt x="3287966" y="287431"/>
                  <a:pt x="3284246" y="289514"/>
                </a:cubicBezTo>
                <a:cubicBezTo>
                  <a:pt x="3277846" y="292937"/>
                  <a:pt x="3274646" y="298444"/>
                  <a:pt x="3274646" y="306034"/>
                </a:cubicBezTo>
                <a:lnTo>
                  <a:pt x="3274646" y="339744"/>
                </a:lnTo>
                <a:cubicBezTo>
                  <a:pt x="3274646" y="351501"/>
                  <a:pt x="3278218" y="359687"/>
                  <a:pt x="3285362" y="364300"/>
                </a:cubicBezTo>
                <a:cubicBezTo>
                  <a:pt x="3291911" y="368765"/>
                  <a:pt x="3303891" y="370998"/>
                  <a:pt x="3321304" y="370998"/>
                </a:cubicBezTo>
                <a:cubicBezTo>
                  <a:pt x="3344224" y="370998"/>
                  <a:pt x="3360297" y="369733"/>
                  <a:pt x="3369524" y="367203"/>
                </a:cubicBezTo>
                <a:cubicBezTo>
                  <a:pt x="3379198" y="364524"/>
                  <a:pt x="3384035" y="357678"/>
                  <a:pt x="3384035" y="346664"/>
                </a:cubicBezTo>
                <a:cubicBezTo>
                  <a:pt x="3384035" y="340711"/>
                  <a:pt x="3382472" y="335800"/>
                  <a:pt x="3379347" y="331930"/>
                </a:cubicBezTo>
                <a:cubicBezTo>
                  <a:pt x="3375924" y="327465"/>
                  <a:pt x="3371162" y="325233"/>
                  <a:pt x="3365060" y="325233"/>
                </a:cubicBezTo>
                <a:cubicBezTo>
                  <a:pt x="3363274" y="325233"/>
                  <a:pt x="3360744" y="325531"/>
                  <a:pt x="3357469" y="326126"/>
                </a:cubicBezTo>
                <a:cubicBezTo>
                  <a:pt x="3347647" y="327912"/>
                  <a:pt x="3337973" y="328805"/>
                  <a:pt x="3328448" y="328805"/>
                </a:cubicBezTo>
                <a:cubicBezTo>
                  <a:pt x="3324727" y="328805"/>
                  <a:pt x="3322346" y="328061"/>
                  <a:pt x="3321304" y="326572"/>
                </a:cubicBezTo>
                <a:cubicBezTo>
                  <a:pt x="3320411" y="325233"/>
                  <a:pt x="3319964" y="322777"/>
                  <a:pt x="3319964" y="319205"/>
                </a:cubicBezTo>
                <a:lnTo>
                  <a:pt x="3319964" y="306034"/>
                </a:lnTo>
                <a:cubicBezTo>
                  <a:pt x="3319964" y="292937"/>
                  <a:pt x="3312374" y="286389"/>
                  <a:pt x="3297194" y="286389"/>
                </a:cubicBezTo>
                <a:close/>
                <a:moveTo>
                  <a:pt x="1468394" y="286389"/>
                </a:moveTo>
                <a:cubicBezTo>
                  <a:pt x="1463482" y="286389"/>
                  <a:pt x="1459167" y="287431"/>
                  <a:pt x="1455446" y="289514"/>
                </a:cubicBezTo>
                <a:cubicBezTo>
                  <a:pt x="1449046" y="292937"/>
                  <a:pt x="1445846" y="298444"/>
                  <a:pt x="1445846" y="306034"/>
                </a:cubicBezTo>
                <a:lnTo>
                  <a:pt x="1445846" y="339744"/>
                </a:lnTo>
                <a:cubicBezTo>
                  <a:pt x="1445846" y="351501"/>
                  <a:pt x="1449418" y="359687"/>
                  <a:pt x="1456562" y="364300"/>
                </a:cubicBezTo>
                <a:cubicBezTo>
                  <a:pt x="1463111" y="368765"/>
                  <a:pt x="1475091" y="370998"/>
                  <a:pt x="1492504" y="370998"/>
                </a:cubicBezTo>
                <a:cubicBezTo>
                  <a:pt x="1515424" y="370998"/>
                  <a:pt x="1531497" y="369733"/>
                  <a:pt x="1540724" y="367203"/>
                </a:cubicBezTo>
                <a:cubicBezTo>
                  <a:pt x="1550398" y="364524"/>
                  <a:pt x="1555235" y="357678"/>
                  <a:pt x="1555235" y="346664"/>
                </a:cubicBezTo>
                <a:cubicBezTo>
                  <a:pt x="1555235" y="340711"/>
                  <a:pt x="1553672" y="335800"/>
                  <a:pt x="1550547" y="331930"/>
                </a:cubicBezTo>
                <a:cubicBezTo>
                  <a:pt x="1547124" y="327465"/>
                  <a:pt x="1542361" y="325233"/>
                  <a:pt x="1536259" y="325233"/>
                </a:cubicBezTo>
                <a:cubicBezTo>
                  <a:pt x="1534474" y="325233"/>
                  <a:pt x="1531943" y="325531"/>
                  <a:pt x="1528669" y="326126"/>
                </a:cubicBezTo>
                <a:cubicBezTo>
                  <a:pt x="1518847" y="327912"/>
                  <a:pt x="1509173" y="328805"/>
                  <a:pt x="1499648" y="328805"/>
                </a:cubicBezTo>
                <a:cubicBezTo>
                  <a:pt x="1495927" y="328805"/>
                  <a:pt x="1493546" y="328061"/>
                  <a:pt x="1492504" y="326572"/>
                </a:cubicBezTo>
                <a:cubicBezTo>
                  <a:pt x="1491611" y="325233"/>
                  <a:pt x="1491164" y="322777"/>
                  <a:pt x="1491164" y="319205"/>
                </a:cubicBezTo>
                <a:lnTo>
                  <a:pt x="1491164" y="306034"/>
                </a:lnTo>
                <a:cubicBezTo>
                  <a:pt x="1491164" y="292937"/>
                  <a:pt x="1483574" y="286389"/>
                  <a:pt x="1468394" y="286389"/>
                </a:cubicBezTo>
                <a:close/>
                <a:moveTo>
                  <a:pt x="5549707" y="285942"/>
                </a:moveTo>
                <a:lnTo>
                  <a:pt x="5547028" y="313624"/>
                </a:lnTo>
                <a:lnTo>
                  <a:pt x="5487199" y="317420"/>
                </a:lnTo>
                <a:lnTo>
                  <a:pt x="5487199" y="290184"/>
                </a:lnTo>
                <a:close/>
                <a:moveTo>
                  <a:pt x="4619234" y="285942"/>
                </a:moveTo>
                <a:lnTo>
                  <a:pt x="4617448" y="314517"/>
                </a:lnTo>
                <a:lnTo>
                  <a:pt x="4571460" y="317196"/>
                </a:lnTo>
                <a:lnTo>
                  <a:pt x="4571460" y="289068"/>
                </a:lnTo>
                <a:close/>
                <a:moveTo>
                  <a:pt x="3600580" y="279022"/>
                </a:moveTo>
                <a:cubicBezTo>
                  <a:pt x="3600729" y="279617"/>
                  <a:pt x="3600803" y="279989"/>
                  <a:pt x="3600803" y="280138"/>
                </a:cubicBezTo>
                <a:cubicBezTo>
                  <a:pt x="3600803" y="280287"/>
                  <a:pt x="3600803" y="280436"/>
                  <a:pt x="3600803" y="280585"/>
                </a:cubicBezTo>
                <a:cubicBezTo>
                  <a:pt x="3600952" y="280882"/>
                  <a:pt x="3601175" y="282222"/>
                  <a:pt x="3601473" y="284603"/>
                </a:cubicBezTo>
                <a:cubicBezTo>
                  <a:pt x="3602217" y="289663"/>
                  <a:pt x="3602589" y="293756"/>
                  <a:pt x="3602589" y="296881"/>
                </a:cubicBezTo>
                <a:cubicBezTo>
                  <a:pt x="3602589" y="305811"/>
                  <a:pt x="3600431" y="318536"/>
                  <a:pt x="3596115" y="335056"/>
                </a:cubicBezTo>
                <a:cubicBezTo>
                  <a:pt x="3589716" y="359315"/>
                  <a:pt x="3580339" y="384095"/>
                  <a:pt x="3567987" y="409395"/>
                </a:cubicBezTo>
                <a:cubicBezTo>
                  <a:pt x="3552062" y="442733"/>
                  <a:pt x="3537700" y="459402"/>
                  <a:pt x="3524901" y="459402"/>
                </a:cubicBezTo>
                <a:cubicBezTo>
                  <a:pt x="3519394" y="459402"/>
                  <a:pt x="3514111" y="454937"/>
                  <a:pt x="3509051" y="446007"/>
                </a:cubicBezTo>
                <a:cubicBezTo>
                  <a:pt x="3501907" y="433059"/>
                  <a:pt x="3498335" y="416614"/>
                  <a:pt x="3498335" y="396671"/>
                </a:cubicBezTo>
                <a:cubicBezTo>
                  <a:pt x="3498335" y="374049"/>
                  <a:pt x="3506521" y="352617"/>
                  <a:pt x="3522892" y="332377"/>
                </a:cubicBezTo>
                <a:cubicBezTo>
                  <a:pt x="3541644" y="309308"/>
                  <a:pt x="3567540" y="291523"/>
                  <a:pt x="3600580" y="279022"/>
                </a:cubicBezTo>
                <a:close/>
                <a:moveTo>
                  <a:pt x="4208245" y="251340"/>
                </a:moveTo>
                <a:cubicBezTo>
                  <a:pt x="4214645" y="250596"/>
                  <a:pt x="4217845" y="254168"/>
                  <a:pt x="4217845" y="262055"/>
                </a:cubicBezTo>
                <a:lnTo>
                  <a:pt x="4217845" y="299783"/>
                </a:lnTo>
                <a:lnTo>
                  <a:pt x="4127432" y="306704"/>
                </a:lnTo>
                <a:lnTo>
                  <a:pt x="4127432" y="259153"/>
                </a:lnTo>
                <a:lnTo>
                  <a:pt x="4206013" y="251563"/>
                </a:lnTo>
                <a:close/>
                <a:moveTo>
                  <a:pt x="3070380" y="241517"/>
                </a:moveTo>
                <a:lnTo>
                  <a:pt x="3070380" y="285719"/>
                </a:lnTo>
                <a:lnTo>
                  <a:pt x="3055646" y="286835"/>
                </a:lnTo>
                <a:lnTo>
                  <a:pt x="3055646" y="242633"/>
                </a:lnTo>
                <a:close/>
                <a:moveTo>
                  <a:pt x="1241580" y="241517"/>
                </a:moveTo>
                <a:lnTo>
                  <a:pt x="1241580" y="285719"/>
                </a:lnTo>
                <a:lnTo>
                  <a:pt x="1226846" y="286835"/>
                </a:lnTo>
                <a:lnTo>
                  <a:pt x="1226846" y="242633"/>
                </a:lnTo>
                <a:close/>
                <a:moveTo>
                  <a:pt x="5434514" y="232364"/>
                </a:moveTo>
                <a:lnTo>
                  <a:pt x="5434514" y="258260"/>
                </a:lnTo>
                <a:lnTo>
                  <a:pt x="5370890" y="262502"/>
                </a:lnTo>
                <a:lnTo>
                  <a:pt x="5368435" y="237276"/>
                </a:lnTo>
                <a:close/>
                <a:moveTo>
                  <a:pt x="764958" y="225890"/>
                </a:moveTo>
                <a:cubicBezTo>
                  <a:pt x="749033" y="225890"/>
                  <a:pt x="741071" y="232736"/>
                  <a:pt x="741071" y="246429"/>
                </a:cubicBezTo>
                <a:cubicBezTo>
                  <a:pt x="741071" y="254316"/>
                  <a:pt x="746205" y="261163"/>
                  <a:pt x="756474" y="266967"/>
                </a:cubicBezTo>
                <a:cubicBezTo>
                  <a:pt x="776864" y="278575"/>
                  <a:pt x="799486" y="294202"/>
                  <a:pt x="824340" y="313848"/>
                </a:cubicBezTo>
                <a:cubicBezTo>
                  <a:pt x="834163" y="321438"/>
                  <a:pt x="843167" y="325233"/>
                  <a:pt x="851352" y="325233"/>
                </a:cubicBezTo>
                <a:cubicBezTo>
                  <a:pt x="860877" y="325233"/>
                  <a:pt x="868468" y="320917"/>
                  <a:pt x="874123" y="312285"/>
                </a:cubicBezTo>
                <a:cubicBezTo>
                  <a:pt x="877844" y="306481"/>
                  <a:pt x="879704" y="300676"/>
                  <a:pt x="879704" y="294872"/>
                </a:cubicBezTo>
                <a:cubicBezTo>
                  <a:pt x="879704" y="284454"/>
                  <a:pt x="874942" y="275748"/>
                  <a:pt x="865417" y="268753"/>
                </a:cubicBezTo>
                <a:cubicBezTo>
                  <a:pt x="847260" y="255358"/>
                  <a:pt x="824266" y="243750"/>
                  <a:pt x="796435" y="233927"/>
                </a:cubicBezTo>
                <a:cubicBezTo>
                  <a:pt x="781552" y="228569"/>
                  <a:pt x="771060" y="225890"/>
                  <a:pt x="764958" y="225890"/>
                </a:cubicBezTo>
                <a:close/>
                <a:moveTo>
                  <a:pt x="3655274" y="224551"/>
                </a:moveTo>
                <a:cubicBezTo>
                  <a:pt x="3624021" y="224551"/>
                  <a:pt x="3593808" y="230578"/>
                  <a:pt x="3564638" y="242633"/>
                </a:cubicBezTo>
                <a:cubicBezTo>
                  <a:pt x="3535468" y="254688"/>
                  <a:pt x="3510539" y="271580"/>
                  <a:pt x="3489852" y="293309"/>
                </a:cubicBezTo>
                <a:cubicBezTo>
                  <a:pt x="3460086" y="324861"/>
                  <a:pt x="3445204" y="359836"/>
                  <a:pt x="3445204" y="398233"/>
                </a:cubicBezTo>
                <a:cubicBezTo>
                  <a:pt x="3445204" y="434250"/>
                  <a:pt x="3454729" y="463792"/>
                  <a:pt x="3473779" y="486860"/>
                </a:cubicBezTo>
                <a:cubicBezTo>
                  <a:pt x="3487917" y="503976"/>
                  <a:pt x="3503842" y="512533"/>
                  <a:pt x="3521552" y="512533"/>
                </a:cubicBezTo>
                <a:cubicBezTo>
                  <a:pt x="3565605" y="512533"/>
                  <a:pt x="3603259" y="469373"/>
                  <a:pt x="3634513" y="383053"/>
                </a:cubicBezTo>
                <a:cubicBezTo>
                  <a:pt x="3647610" y="347185"/>
                  <a:pt x="3654158" y="318238"/>
                  <a:pt x="3654158" y="296212"/>
                </a:cubicBezTo>
                <a:cubicBezTo>
                  <a:pt x="3654158" y="285645"/>
                  <a:pt x="3653116" y="276566"/>
                  <a:pt x="3651033" y="268976"/>
                </a:cubicBezTo>
                <a:lnTo>
                  <a:pt x="3656837" y="268976"/>
                </a:lnTo>
                <a:cubicBezTo>
                  <a:pt x="3682138" y="268976"/>
                  <a:pt x="3703941" y="276789"/>
                  <a:pt x="3722247" y="292416"/>
                </a:cubicBezTo>
                <a:cubicBezTo>
                  <a:pt x="3745762" y="312508"/>
                  <a:pt x="3757519" y="339967"/>
                  <a:pt x="3757519" y="374793"/>
                </a:cubicBezTo>
                <a:cubicBezTo>
                  <a:pt x="3757519" y="427478"/>
                  <a:pt x="3729911" y="469150"/>
                  <a:pt x="3674697" y="499808"/>
                </a:cubicBezTo>
                <a:cubicBezTo>
                  <a:pt x="3663534" y="505910"/>
                  <a:pt x="3657953" y="512756"/>
                  <a:pt x="3657953" y="520347"/>
                </a:cubicBezTo>
                <a:cubicBezTo>
                  <a:pt x="3657953" y="523323"/>
                  <a:pt x="3658772" y="526374"/>
                  <a:pt x="3660409" y="529500"/>
                </a:cubicBezTo>
                <a:cubicBezTo>
                  <a:pt x="3664576" y="537090"/>
                  <a:pt x="3671050" y="540885"/>
                  <a:pt x="3679831" y="540885"/>
                </a:cubicBezTo>
                <a:cubicBezTo>
                  <a:pt x="3685040" y="540885"/>
                  <a:pt x="3691663" y="539397"/>
                  <a:pt x="3699700" y="536420"/>
                </a:cubicBezTo>
                <a:cubicBezTo>
                  <a:pt x="3731251" y="524365"/>
                  <a:pt x="3756775" y="506952"/>
                  <a:pt x="3776272" y="484181"/>
                </a:cubicBezTo>
                <a:cubicBezTo>
                  <a:pt x="3802168" y="453969"/>
                  <a:pt x="3815116" y="417730"/>
                  <a:pt x="3815116" y="375463"/>
                </a:cubicBezTo>
                <a:cubicBezTo>
                  <a:pt x="3815116" y="327093"/>
                  <a:pt x="3797554" y="288621"/>
                  <a:pt x="3762431" y="260046"/>
                </a:cubicBezTo>
                <a:cubicBezTo>
                  <a:pt x="3733409" y="236383"/>
                  <a:pt x="3697690" y="224551"/>
                  <a:pt x="3655274" y="224551"/>
                </a:cubicBezTo>
                <a:close/>
                <a:moveTo>
                  <a:pt x="5545242" y="224104"/>
                </a:moveTo>
                <a:cubicBezTo>
                  <a:pt x="5545540" y="224104"/>
                  <a:pt x="5546210" y="224104"/>
                  <a:pt x="5547252" y="224104"/>
                </a:cubicBezTo>
                <a:cubicBezTo>
                  <a:pt x="5552758" y="224104"/>
                  <a:pt x="5555512" y="226262"/>
                  <a:pt x="5555512" y="230578"/>
                </a:cubicBezTo>
                <a:cubicBezTo>
                  <a:pt x="5555512" y="231025"/>
                  <a:pt x="5555437" y="231918"/>
                  <a:pt x="5555288" y="233257"/>
                </a:cubicBezTo>
                <a:lnTo>
                  <a:pt x="5553502" y="250000"/>
                </a:lnTo>
                <a:lnTo>
                  <a:pt x="5487199" y="254688"/>
                </a:lnTo>
                <a:lnTo>
                  <a:pt x="5487199" y="228346"/>
                </a:lnTo>
                <a:close/>
                <a:moveTo>
                  <a:pt x="4101535" y="200441"/>
                </a:moveTo>
                <a:cubicBezTo>
                  <a:pt x="4096178" y="200441"/>
                  <a:pt x="4091341" y="201557"/>
                  <a:pt x="4087025" y="203789"/>
                </a:cubicBezTo>
                <a:cubicBezTo>
                  <a:pt x="4079881" y="207361"/>
                  <a:pt x="4076309" y="213240"/>
                  <a:pt x="4076309" y="221425"/>
                </a:cubicBezTo>
                <a:lnTo>
                  <a:pt x="4076309" y="546913"/>
                </a:lnTo>
                <a:cubicBezTo>
                  <a:pt x="4076309" y="561200"/>
                  <a:pt x="4084718" y="568344"/>
                  <a:pt x="4101535" y="568344"/>
                </a:cubicBezTo>
                <a:cubicBezTo>
                  <a:pt x="4118204" y="568344"/>
                  <a:pt x="4126836" y="561572"/>
                  <a:pt x="4127432" y="548029"/>
                </a:cubicBezTo>
                <a:lnTo>
                  <a:pt x="4217845" y="542001"/>
                </a:lnTo>
                <a:lnTo>
                  <a:pt x="4217845" y="548698"/>
                </a:lnTo>
                <a:cubicBezTo>
                  <a:pt x="4217845" y="562986"/>
                  <a:pt x="4226700" y="570130"/>
                  <a:pt x="4244410" y="570130"/>
                </a:cubicBezTo>
                <a:cubicBezTo>
                  <a:pt x="4262121" y="570130"/>
                  <a:pt x="4270976" y="562986"/>
                  <a:pt x="4270976" y="548698"/>
                </a:cubicBezTo>
                <a:lnTo>
                  <a:pt x="4270976" y="239731"/>
                </a:lnTo>
                <a:cubicBezTo>
                  <a:pt x="4270976" y="213835"/>
                  <a:pt x="4259070" y="200887"/>
                  <a:pt x="4235257" y="200887"/>
                </a:cubicBezTo>
                <a:cubicBezTo>
                  <a:pt x="4233323" y="200887"/>
                  <a:pt x="4231016" y="201036"/>
                  <a:pt x="4228337" y="201334"/>
                </a:cubicBezTo>
                <a:lnTo>
                  <a:pt x="4124753" y="211379"/>
                </a:lnTo>
                <a:cubicBezTo>
                  <a:pt x="4120288" y="204087"/>
                  <a:pt x="4112549" y="200441"/>
                  <a:pt x="4101535" y="200441"/>
                </a:cubicBezTo>
                <a:close/>
                <a:moveTo>
                  <a:pt x="1716416" y="197092"/>
                </a:moveTo>
                <a:cubicBezTo>
                  <a:pt x="1709719" y="197092"/>
                  <a:pt x="1703542" y="199101"/>
                  <a:pt x="1697887" y="203120"/>
                </a:cubicBezTo>
                <a:cubicBezTo>
                  <a:pt x="1690743" y="208180"/>
                  <a:pt x="1687171" y="214654"/>
                  <a:pt x="1687171" y="222542"/>
                </a:cubicBezTo>
                <a:cubicBezTo>
                  <a:pt x="1687171" y="227155"/>
                  <a:pt x="1688734" y="232364"/>
                  <a:pt x="1691859" y="238169"/>
                </a:cubicBezTo>
                <a:cubicBezTo>
                  <a:pt x="1697217" y="248289"/>
                  <a:pt x="1701459" y="258260"/>
                  <a:pt x="1704584" y="268083"/>
                </a:cubicBezTo>
                <a:cubicBezTo>
                  <a:pt x="1718276" y="309755"/>
                  <a:pt x="1730480" y="340190"/>
                  <a:pt x="1741196" y="359389"/>
                </a:cubicBezTo>
                <a:cubicBezTo>
                  <a:pt x="1701310" y="393322"/>
                  <a:pt x="1681367" y="426957"/>
                  <a:pt x="1681367" y="460295"/>
                </a:cubicBezTo>
                <a:cubicBezTo>
                  <a:pt x="1681367" y="490953"/>
                  <a:pt x="1693124" y="513501"/>
                  <a:pt x="1716639" y="527937"/>
                </a:cubicBezTo>
                <a:cubicBezTo>
                  <a:pt x="1736285" y="539992"/>
                  <a:pt x="1767389" y="546020"/>
                  <a:pt x="1809954" y="546020"/>
                </a:cubicBezTo>
                <a:cubicBezTo>
                  <a:pt x="1858472" y="546020"/>
                  <a:pt x="1891810" y="544159"/>
                  <a:pt x="1909967" y="540439"/>
                </a:cubicBezTo>
                <a:cubicBezTo>
                  <a:pt x="1924999" y="537313"/>
                  <a:pt x="1932514" y="528086"/>
                  <a:pt x="1932514" y="512756"/>
                </a:cubicBezTo>
                <a:cubicBezTo>
                  <a:pt x="1932514" y="494153"/>
                  <a:pt x="1924254" y="484851"/>
                  <a:pt x="1907735" y="484851"/>
                </a:cubicBezTo>
                <a:cubicBezTo>
                  <a:pt x="1905502" y="484851"/>
                  <a:pt x="1902749" y="485074"/>
                  <a:pt x="1899475" y="485521"/>
                </a:cubicBezTo>
                <a:cubicBezTo>
                  <a:pt x="1867328" y="490432"/>
                  <a:pt x="1834660" y="492888"/>
                  <a:pt x="1801471" y="492888"/>
                </a:cubicBezTo>
                <a:cubicBezTo>
                  <a:pt x="1757120" y="492888"/>
                  <a:pt x="1734945" y="480982"/>
                  <a:pt x="1734945" y="457169"/>
                </a:cubicBezTo>
                <a:cubicBezTo>
                  <a:pt x="1734945" y="419664"/>
                  <a:pt x="1796113" y="369807"/>
                  <a:pt x="1918450" y="307597"/>
                </a:cubicBezTo>
                <a:cubicBezTo>
                  <a:pt x="1924999" y="304174"/>
                  <a:pt x="1929017" y="301941"/>
                  <a:pt x="1930505" y="300900"/>
                </a:cubicBezTo>
                <a:cubicBezTo>
                  <a:pt x="1937351" y="295691"/>
                  <a:pt x="1940774" y="288770"/>
                  <a:pt x="1940774" y="280138"/>
                </a:cubicBezTo>
                <a:cubicBezTo>
                  <a:pt x="1940774" y="273292"/>
                  <a:pt x="1938765" y="267339"/>
                  <a:pt x="1934747" y="262279"/>
                </a:cubicBezTo>
                <a:cubicBezTo>
                  <a:pt x="1928942" y="254837"/>
                  <a:pt x="1921352" y="251117"/>
                  <a:pt x="1911976" y="251117"/>
                </a:cubicBezTo>
                <a:cubicBezTo>
                  <a:pt x="1907065" y="251117"/>
                  <a:pt x="1901930" y="252679"/>
                  <a:pt x="1896572" y="255805"/>
                </a:cubicBezTo>
                <a:cubicBezTo>
                  <a:pt x="1858175" y="278724"/>
                  <a:pt x="1820298" y="303206"/>
                  <a:pt x="1782942" y="329251"/>
                </a:cubicBezTo>
                <a:cubicBezTo>
                  <a:pt x="1773417" y="305588"/>
                  <a:pt x="1765157" y="280436"/>
                  <a:pt x="1758162" y="253796"/>
                </a:cubicBezTo>
                <a:cubicBezTo>
                  <a:pt x="1752953" y="234597"/>
                  <a:pt x="1748191" y="221425"/>
                  <a:pt x="1743875" y="214282"/>
                </a:cubicBezTo>
                <a:cubicBezTo>
                  <a:pt x="1736880" y="202822"/>
                  <a:pt x="1727727" y="197092"/>
                  <a:pt x="1716416" y="197092"/>
                </a:cubicBezTo>
                <a:close/>
                <a:moveTo>
                  <a:pt x="349281" y="197092"/>
                </a:moveTo>
                <a:cubicBezTo>
                  <a:pt x="343625" y="197092"/>
                  <a:pt x="338416" y="198357"/>
                  <a:pt x="333654" y="200887"/>
                </a:cubicBezTo>
                <a:cubicBezTo>
                  <a:pt x="325319" y="205352"/>
                  <a:pt x="321152" y="212793"/>
                  <a:pt x="321152" y="223211"/>
                </a:cubicBezTo>
                <a:lnTo>
                  <a:pt x="321152" y="379034"/>
                </a:lnTo>
                <a:cubicBezTo>
                  <a:pt x="321152" y="384095"/>
                  <a:pt x="322120" y="388411"/>
                  <a:pt x="324054" y="391982"/>
                </a:cubicBezTo>
                <a:cubicBezTo>
                  <a:pt x="328519" y="400466"/>
                  <a:pt x="337002" y="404707"/>
                  <a:pt x="349504" y="404707"/>
                </a:cubicBezTo>
                <a:cubicBezTo>
                  <a:pt x="358434" y="404707"/>
                  <a:pt x="365503" y="402400"/>
                  <a:pt x="370712" y="397787"/>
                </a:cubicBezTo>
                <a:cubicBezTo>
                  <a:pt x="375772" y="393322"/>
                  <a:pt x="378302" y="387071"/>
                  <a:pt x="378302" y="379034"/>
                </a:cubicBezTo>
                <a:lnTo>
                  <a:pt x="378302" y="223211"/>
                </a:lnTo>
                <a:cubicBezTo>
                  <a:pt x="378302" y="216068"/>
                  <a:pt x="376144" y="210189"/>
                  <a:pt x="371828" y="205575"/>
                </a:cubicBezTo>
                <a:cubicBezTo>
                  <a:pt x="366470" y="199920"/>
                  <a:pt x="358954" y="197092"/>
                  <a:pt x="349281" y="197092"/>
                </a:cubicBezTo>
                <a:close/>
                <a:moveTo>
                  <a:pt x="3132441" y="193520"/>
                </a:moveTo>
                <a:lnTo>
                  <a:pt x="2985325" y="204905"/>
                </a:lnTo>
                <a:cubicBezTo>
                  <a:pt x="2972823" y="205947"/>
                  <a:pt x="2966572" y="213389"/>
                  <a:pt x="2966572" y="227230"/>
                </a:cubicBezTo>
                <a:cubicBezTo>
                  <a:pt x="2966572" y="231695"/>
                  <a:pt x="2967614" y="235638"/>
                  <a:pt x="2969697" y="239062"/>
                </a:cubicBezTo>
                <a:cubicBezTo>
                  <a:pt x="2973270" y="245015"/>
                  <a:pt x="2978850" y="247991"/>
                  <a:pt x="2986441" y="247991"/>
                </a:cubicBezTo>
                <a:cubicBezTo>
                  <a:pt x="2986738" y="247991"/>
                  <a:pt x="2987334" y="247991"/>
                  <a:pt x="2988227" y="247991"/>
                </a:cubicBezTo>
                <a:lnTo>
                  <a:pt x="3022829" y="245312"/>
                </a:lnTo>
                <a:lnTo>
                  <a:pt x="3022829" y="289961"/>
                </a:lnTo>
                <a:lnTo>
                  <a:pt x="3009211" y="291077"/>
                </a:lnTo>
                <a:cubicBezTo>
                  <a:pt x="3005193" y="285719"/>
                  <a:pt x="2999612" y="283040"/>
                  <a:pt x="2992468" y="283040"/>
                </a:cubicBezTo>
                <a:cubicBezTo>
                  <a:pt x="2987855" y="283040"/>
                  <a:pt x="2983688" y="284380"/>
                  <a:pt x="2979967" y="287059"/>
                </a:cubicBezTo>
                <a:cubicBezTo>
                  <a:pt x="2975353" y="290184"/>
                  <a:pt x="2973046" y="294649"/>
                  <a:pt x="2973046" y="300453"/>
                </a:cubicBezTo>
                <a:lnTo>
                  <a:pt x="2973046" y="552494"/>
                </a:lnTo>
                <a:cubicBezTo>
                  <a:pt x="2973046" y="556065"/>
                  <a:pt x="2973939" y="559116"/>
                  <a:pt x="2975725" y="561647"/>
                </a:cubicBezTo>
                <a:cubicBezTo>
                  <a:pt x="2979446" y="566707"/>
                  <a:pt x="2985027" y="569237"/>
                  <a:pt x="2992468" y="569237"/>
                </a:cubicBezTo>
                <a:cubicBezTo>
                  <a:pt x="3003333" y="569237"/>
                  <a:pt x="3009732" y="564623"/>
                  <a:pt x="3011667" y="555396"/>
                </a:cubicBezTo>
                <a:lnTo>
                  <a:pt x="3113242" y="548698"/>
                </a:lnTo>
                <a:lnTo>
                  <a:pt x="3113242" y="551601"/>
                </a:lnTo>
                <a:cubicBezTo>
                  <a:pt x="3113242" y="554726"/>
                  <a:pt x="3114061" y="557479"/>
                  <a:pt x="3115698" y="559861"/>
                </a:cubicBezTo>
                <a:cubicBezTo>
                  <a:pt x="3119121" y="564921"/>
                  <a:pt x="3124628" y="567451"/>
                  <a:pt x="3132218" y="567451"/>
                </a:cubicBezTo>
                <a:cubicBezTo>
                  <a:pt x="3139213" y="567451"/>
                  <a:pt x="3144570" y="565367"/>
                  <a:pt x="3148291" y="561200"/>
                </a:cubicBezTo>
                <a:cubicBezTo>
                  <a:pt x="3150821" y="558372"/>
                  <a:pt x="3152086" y="555172"/>
                  <a:pt x="3152086" y="551601"/>
                </a:cubicBezTo>
                <a:lnTo>
                  <a:pt x="3152086" y="313401"/>
                </a:lnTo>
                <a:cubicBezTo>
                  <a:pt x="3152086" y="291821"/>
                  <a:pt x="3142338" y="281031"/>
                  <a:pt x="3122842" y="281031"/>
                </a:cubicBezTo>
                <a:cubicBezTo>
                  <a:pt x="3121949" y="281031"/>
                  <a:pt x="3120609" y="281105"/>
                  <a:pt x="3118823" y="281254"/>
                </a:cubicBezTo>
                <a:lnTo>
                  <a:pt x="3102750" y="282817"/>
                </a:lnTo>
                <a:lnTo>
                  <a:pt x="3102750" y="239062"/>
                </a:lnTo>
                <a:lnTo>
                  <a:pt x="3134227" y="236383"/>
                </a:lnTo>
                <a:cubicBezTo>
                  <a:pt x="3146728" y="235490"/>
                  <a:pt x="3152980" y="228271"/>
                  <a:pt x="3152980" y="214728"/>
                </a:cubicBezTo>
                <a:cubicBezTo>
                  <a:pt x="3152980" y="207436"/>
                  <a:pt x="3150673" y="201706"/>
                  <a:pt x="3146059" y="197539"/>
                </a:cubicBezTo>
                <a:cubicBezTo>
                  <a:pt x="3142338" y="194413"/>
                  <a:pt x="3137799" y="193074"/>
                  <a:pt x="3132441" y="193520"/>
                </a:cubicBezTo>
                <a:close/>
                <a:moveTo>
                  <a:pt x="1303641" y="193520"/>
                </a:moveTo>
                <a:lnTo>
                  <a:pt x="1156524" y="204905"/>
                </a:lnTo>
                <a:cubicBezTo>
                  <a:pt x="1144023" y="205947"/>
                  <a:pt x="1137772" y="213389"/>
                  <a:pt x="1137772" y="227230"/>
                </a:cubicBezTo>
                <a:cubicBezTo>
                  <a:pt x="1137772" y="231695"/>
                  <a:pt x="1138814" y="235638"/>
                  <a:pt x="1140897" y="239062"/>
                </a:cubicBezTo>
                <a:cubicBezTo>
                  <a:pt x="1144469" y="245015"/>
                  <a:pt x="1150051" y="247991"/>
                  <a:pt x="1157641" y="247991"/>
                </a:cubicBezTo>
                <a:cubicBezTo>
                  <a:pt x="1157938" y="247991"/>
                  <a:pt x="1158534" y="247991"/>
                  <a:pt x="1159427" y="247991"/>
                </a:cubicBezTo>
                <a:lnTo>
                  <a:pt x="1194029" y="245312"/>
                </a:lnTo>
                <a:lnTo>
                  <a:pt x="1194029" y="289961"/>
                </a:lnTo>
                <a:lnTo>
                  <a:pt x="1180411" y="291077"/>
                </a:lnTo>
                <a:cubicBezTo>
                  <a:pt x="1176393" y="285719"/>
                  <a:pt x="1170812" y="283040"/>
                  <a:pt x="1163668" y="283040"/>
                </a:cubicBezTo>
                <a:cubicBezTo>
                  <a:pt x="1159054" y="283040"/>
                  <a:pt x="1154887" y="284380"/>
                  <a:pt x="1151167" y="287059"/>
                </a:cubicBezTo>
                <a:cubicBezTo>
                  <a:pt x="1146553" y="290184"/>
                  <a:pt x="1144246" y="294649"/>
                  <a:pt x="1144246" y="300453"/>
                </a:cubicBezTo>
                <a:lnTo>
                  <a:pt x="1144246" y="552494"/>
                </a:lnTo>
                <a:cubicBezTo>
                  <a:pt x="1144246" y="556065"/>
                  <a:pt x="1145139" y="559116"/>
                  <a:pt x="1146925" y="561647"/>
                </a:cubicBezTo>
                <a:cubicBezTo>
                  <a:pt x="1150646" y="566707"/>
                  <a:pt x="1156227" y="569237"/>
                  <a:pt x="1163668" y="569237"/>
                </a:cubicBezTo>
                <a:cubicBezTo>
                  <a:pt x="1174533" y="569237"/>
                  <a:pt x="1180932" y="564623"/>
                  <a:pt x="1182867" y="555396"/>
                </a:cubicBezTo>
                <a:lnTo>
                  <a:pt x="1284442" y="548698"/>
                </a:lnTo>
                <a:lnTo>
                  <a:pt x="1284442" y="551601"/>
                </a:lnTo>
                <a:cubicBezTo>
                  <a:pt x="1284442" y="554726"/>
                  <a:pt x="1285261" y="557479"/>
                  <a:pt x="1286898" y="559861"/>
                </a:cubicBezTo>
                <a:cubicBezTo>
                  <a:pt x="1290321" y="564921"/>
                  <a:pt x="1295828" y="567451"/>
                  <a:pt x="1303418" y="567451"/>
                </a:cubicBezTo>
                <a:cubicBezTo>
                  <a:pt x="1310413" y="567451"/>
                  <a:pt x="1315771" y="565367"/>
                  <a:pt x="1319491" y="561200"/>
                </a:cubicBezTo>
                <a:cubicBezTo>
                  <a:pt x="1322021" y="558372"/>
                  <a:pt x="1323286" y="555172"/>
                  <a:pt x="1323286" y="551601"/>
                </a:cubicBezTo>
                <a:lnTo>
                  <a:pt x="1323286" y="313401"/>
                </a:lnTo>
                <a:cubicBezTo>
                  <a:pt x="1323286" y="291821"/>
                  <a:pt x="1313538" y="281031"/>
                  <a:pt x="1294042" y="281031"/>
                </a:cubicBezTo>
                <a:cubicBezTo>
                  <a:pt x="1293149" y="281031"/>
                  <a:pt x="1291809" y="281105"/>
                  <a:pt x="1290023" y="281254"/>
                </a:cubicBezTo>
                <a:lnTo>
                  <a:pt x="1273950" y="282817"/>
                </a:lnTo>
                <a:lnTo>
                  <a:pt x="1273950" y="239062"/>
                </a:lnTo>
                <a:lnTo>
                  <a:pt x="1305427" y="236383"/>
                </a:lnTo>
                <a:cubicBezTo>
                  <a:pt x="1317929" y="235490"/>
                  <a:pt x="1324179" y="228271"/>
                  <a:pt x="1324179" y="214728"/>
                </a:cubicBezTo>
                <a:cubicBezTo>
                  <a:pt x="1324179" y="207436"/>
                  <a:pt x="1321872" y="201706"/>
                  <a:pt x="1317259" y="197539"/>
                </a:cubicBezTo>
                <a:cubicBezTo>
                  <a:pt x="1313538" y="194413"/>
                  <a:pt x="1308999" y="193074"/>
                  <a:pt x="1303641" y="193520"/>
                </a:cubicBezTo>
                <a:close/>
                <a:moveTo>
                  <a:pt x="2202191" y="192850"/>
                </a:moveTo>
                <a:cubicBezTo>
                  <a:pt x="2187755" y="192850"/>
                  <a:pt x="2178081" y="200589"/>
                  <a:pt x="2173169" y="216068"/>
                </a:cubicBezTo>
                <a:cubicBezTo>
                  <a:pt x="2166770" y="235564"/>
                  <a:pt x="2157319" y="257219"/>
                  <a:pt x="2144818" y="281031"/>
                </a:cubicBezTo>
                <a:cubicBezTo>
                  <a:pt x="2127851" y="313029"/>
                  <a:pt x="2110513" y="338776"/>
                  <a:pt x="2092802" y="358273"/>
                </a:cubicBezTo>
                <a:cubicBezTo>
                  <a:pt x="2085807" y="366012"/>
                  <a:pt x="2081789" y="370551"/>
                  <a:pt x="2080747" y="371891"/>
                </a:cubicBezTo>
                <a:cubicBezTo>
                  <a:pt x="2077771" y="375909"/>
                  <a:pt x="2076282" y="380076"/>
                  <a:pt x="2076282" y="384392"/>
                </a:cubicBezTo>
                <a:cubicBezTo>
                  <a:pt x="2076282" y="388708"/>
                  <a:pt x="2077845" y="392727"/>
                  <a:pt x="2080970" y="396447"/>
                </a:cubicBezTo>
                <a:cubicBezTo>
                  <a:pt x="2085138" y="401507"/>
                  <a:pt x="2090123" y="404038"/>
                  <a:pt x="2095928" y="404038"/>
                </a:cubicBezTo>
                <a:cubicBezTo>
                  <a:pt x="2101881" y="404038"/>
                  <a:pt x="2108653" y="400912"/>
                  <a:pt x="2116243" y="394661"/>
                </a:cubicBezTo>
                <a:cubicBezTo>
                  <a:pt x="2135442" y="378290"/>
                  <a:pt x="2153896" y="358645"/>
                  <a:pt x="2171607" y="335725"/>
                </a:cubicBezTo>
                <a:cubicBezTo>
                  <a:pt x="2215511" y="332898"/>
                  <a:pt x="2253611" y="330293"/>
                  <a:pt x="2285907" y="327912"/>
                </a:cubicBezTo>
                <a:cubicBezTo>
                  <a:pt x="2281442" y="370626"/>
                  <a:pt x="2271247" y="407386"/>
                  <a:pt x="2255322" y="438194"/>
                </a:cubicBezTo>
                <a:cubicBezTo>
                  <a:pt x="2240291" y="467364"/>
                  <a:pt x="2221985" y="491102"/>
                  <a:pt x="2200405" y="509408"/>
                </a:cubicBezTo>
                <a:cubicBezTo>
                  <a:pt x="2190434" y="517891"/>
                  <a:pt x="2184778" y="522802"/>
                  <a:pt x="2183439" y="524142"/>
                </a:cubicBezTo>
                <a:cubicBezTo>
                  <a:pt x="2179718" y="528309"/>
                  <a:pt x="2177858" y="532997"/>
                  <a:pt x="2177858" y="538206"/>
                </a:cubicBezTo>
                <a:cubicBezTo>
                  <a:pt x="2177858" y="542224"/>
                  <a:pt x="2179123" y="546094"/>
                  <a:pt x="2181653" y="549815"/>
                </a:cubicBezTo>
                <a:cubicBezTo>
                  <a:pt x="2185224" y="555470"/>
                  <a:pt x="2190731" y="558298"/>
                  <a:pt x="2198173" y="558298"/>
                </a:cubicBezTo>
                <a:cubicBezTo>
                  <a:pt x="2206358" y="558298"/>
                  <a:pt x="2218637" y="552270"/>
                  <a:pt x="2235008" y="540215"/>
                </a:cubicBezTo>
                <a:cubicBezTo>
                  <a:pt x="2302576" y="490953"/>
                  <a:pt x="2339634" y="418846"/>
                  <a:pt x="2346182" y="323894"/>
                </a:cubicBezTo>
                <a:cubicBezTo>
                  <a:pt x="2393510" y="320917"/>
                  <a:pt x="2419778" y="319057"/>
                  <a:pt x="2424987" y="318313"/>
                </a:cubicBezTo>
                <a:cubicBezTo>
                  <a:pt x="2440763" y="316378"/>
                  <a:pt x="2448650" y="307895"/>
                  <a:pt x="2448650" y="292863"/>
                </a:cubicBezTo>
                <a:cubicBezTo>
                  <a:pt x="2448650" y="284826"/>
                  <a:pt x="2446269" y="278352"/>
                  <a:pt x="2441506" y="273441"/>
                </a:cubicBezTo>
                <a:cubicBezTo>
                  <a:pt x="2436446" y="267934"/>
                  <a:pt x="2429749" y="265181"/>
                  <a:pt x="2421415" y="265181"/>
                </a:cubicBezTo>
                <a:cubicBezTo>
                  <a:pt x="2420224" y="265181"/>
                  <a:pt x="2418364" y="265255"/>
                  <a:pt x="2415834" y="265404"/>
                </a:cubicBezTo>
                <a:cubicBezTo>
                  <a:pt x="2394105" y="267339"/>
                  <a:pt x="2330034" y="272548"/>
                  <a:pt x="2223622" y="281031"/>
                </a:cubicBezTo>
                <a:lnTo>
                  <a:pt x="2207102" y="282147"/>
                </a:lnTo>
                <a:cubicBezTo>
                  <a:pt x="2224813" y="250447"/>
                  <a:pt x="2233668" y="229313"/>
                  <a:pt x="2233668" y="218746"/>
                </a:cubicBezTo>
                <a:cubicBezTo>
                  <a:pt x="2233668" y="208924"/>
                  <a:pt x="2228980" y="201631"/>
                  <a:pt x="2219604" y="196869"/>
                </a:cubicBezTo>
                <a:cubicBezTo>
                  <a:pt x="2214395" y="194190"/>
                  <a:pt x="2208591" y="192850"/>
                  <a:pt x="2202191" y="192850"/>
                </a:cubicBezTo>
                <a:close/>
                <a:moveTo>
                  <a:pt x="2810080" y="187046"/>
                </a:moveTo>
                <a:cubicBezTo>
                  <a:pt x="2800257" y="187046"/>
                  <a:pt x="2792071" y="191957"/>
                  <a:pt x="2785523" y="201780"/>
                </a:cubicBezTo>
                <a:cubicBezTo>
                  <a:pt x="2765133" y="231546"/>
                  <a:pt x="2736558" y="261758"/>
                  <a:pt x="2699798" y="292416"/>
                </a:cubicBezTo>
                <a:cubicBezTo>
                  <a:pt x="2660061" y="325456"/>
                  <a:pt x="2618835" y="353436"/>
                  <a:pt x="2576121" y="376355"/>
                </a:cubicBezTo>
                <a:cubicBezTo>
                  <a:pt x="2561834" y="383946"/>
                  <a:pt x="2553574" y="388559"/>
                  <a:pt x="2551342" y="390197"/>
                </a:cubicBezTo>
                <a:cubicBezTo>
                  <a:pt x="2545091" y="394810"/>
                  <a:pt x="2541966" y="400614"/>
                  <a:pt x="2541966" y="407609"/>
                </a:cubicBezTo>
                <a:cubicBezTo>
                  <a:pt x="2541966" y="412223"/>
                  <a:pt x="2543528" y="416614"/>
                  <a:pt x="2546654" y="420781"/>
                </a:cubicBezTo>
                <a:cubicBezTo>
                  <a:pt x="2550225" y="425692"/>
                  <a:pt x="2555286" y="428148"/>
                  <a:pt x="2561834" y="428148"/>
                </a:cubicBezTo>
                <a:cubicBezTo>
                  <a:pt x="2567638" y="428148"/>
                  <a:pt x="2576940" y="425320"/>
                  <a:pt x="2589739" y="419664"/>
                </a:cubicBezTo>
                <a:cubicBezTo>
                  <a:pt x="2627095" y="403293"/>
                  <a:pt x="2664749" y="382160"/>
                  <a:pt x="2702700" y="356264"/>
                </a:cubicBezTo>
                <a:lnTo>
                  <a:pt x="2702700" y="532848"/>
                </a:lnTo>
                <a:cubicBezTo>
                  <a:pt x="2702700" y="537611"/>
                  <a:pt x="2703518" y="541778"/>
                  <a:pt x="2705155" y="545350"/>
                </a:cubicBezTo>
                <a:cubicBezTo>
                  <a:pt x="2709323" y="555172"/>
                  <a:pt x="2717880" y="560084"/>
                  <a:pt x="2730829" y="560084"/>
                </a:cubicBezTo>
                <a:cubicBezTo>
                  <a:pt x="2738865" y="560084"/>
                  <a:pt x="2745413" y="558000"/>
                  <a:pt x="2750474" y="553833"/>
                </a:cubicBezTo>
                <a:cubicBezTo>
                  <a:pt x="2756427" y="549071"/>
                  <a:pt x="2759404" y="542076"/>
                  <a:pt x="2759404" y="532848"/>
                </a:cubicBezTo>
                <a:lnTo>
                  <a:pt x="2759404" y="345325"/>
                </a:lnTo>
                <a:cubicBezTo>
                  <a:pt x="2759404" y="335502"/>
                  <a:pt x="2755311" y="328210"/>
                  <a:pt x="2747125" y="323447"/>
                </a:cubicBezTo>
                <a:cubicBezTo>
                  <a:pt x="2780612" y="295914"/>
                  <a:pt x="2808070" y="268604"/>
                  <a:pt x="2829502" y="241517"/>
                </a:cubicBezTo>
                <a:cubicBezTo>
                  <a:pt x="2837240" y="231695"/>
                  <a:pt x="2841110" y="223286"/>
                  <a:pt x="2841110" y="216291"/>
                </a:cubicBezTo>
                <a:cubicBezTo>
                  <a:pt x="2841110" y="206171"/>
                  <a:pt x="2836273" y="198134"/>
                  <a:pt x="2826599" y="192181"/>
                </a:cubicBezTo>
                <a:cubicBezTo>
                  <a:pt x="2821093" y="188758"/>
                  <a:pt x="2815586" y="187046"/>
                  <a:pt x="2810080" y="187046"/>
                </a:cubicBezTo>
                <a:close/>
                <a:moveTo>
                  <a:pt x="5573371" y="181688"/>
                </a:moveTo>
                <a:cubicBezTo>
                  <a:pt x="5571883" y="181688"/>
                  <a:pt x="5569353" y="181837"/>
                  <a:pt x="5565781" y="182135"/>
                </a:cubicBezTo>
                <a:lnTo>
                  <a:pt x="5361068" y="197539"/>
                </a:lnTo>
                <a:cubicBezTo>
                  <a:pt x="5356305" y="191139"/>
                  <a:pt x="5348864" y="187939"/>
                  <a:pt x="5338743" y="187939"/>
                </a:cubicBezTo>
                <a:cubicBezTo>
                  <a:pt x="5334130" y="187939"/>
                  <a:pt x="5329814" y="188609"/>
                  <a:pt x="5325795" y="189948"/>
                </a:cubicBezTo>
                <a:cubicBezTo>
                  <a:pt x="5315229" y="193818"/>
                  <a:pt x="5309945" y="200813"/>
                  <a:pt x="5309945" y="210933"/>
                </a:cubicBezTo>
                <a:cubicBezTo>
                  <a:pt x="5309945" y="211528"/>
                  <a:pt x="5310020" y="212570"/>
                  <a:pt x="5310168" y="214058"/>
                </a:cubicBezTo>
                <a:lnTo>
                  <a:pt x="5326242" y="354924"/>
                </a:lnTo>
                <a:cubicBezTo>
                  <a:pt x="5327730" y="368021"/>
                  <a:pt x="5336288" y="374570"/>
                  <a:pt x="5351915" y="374570"/>
                </a:cubicBezTo>
                <a:cubicBezTo>
                  <a:pt x="5364267" y="374570"/>
                  <a:pt x="5372751" y="370477"/>
                  <a:pt x="5377364" y="362291"/>
                </a:cubicBezTo>
                <a:lnTo>
                  <a:pt x="5433621" y="358719"/>
                </a:lnTo>
                <a:lnTo>
                  <a:pt x="5433621" y="388187"/>
                </a:lnTo>
                <a:lnTo>
                  <a:pt x="5292755" y="395108"/>
                </a:lnTo>
                <a:cubicBezTo>
                  <a:pt x="5279956" y="395703"/>
                  <a:pt x="5273557" y="403665"/>
                  <a:pt x="5273557" y="418995"/>
                </a:cubicBezTo>
                <a:cubicBezTo>
                  <a:pt x="5273557" y="427031"/>
                  <a:pt x="5275863" y="433133"/>
                  <a:pt x="5280477" y="437301"/>
                </a:cubicBezTo>
                <a:cubicBezTo>
                  <a:pt x="5284198" y="440575"/>
                  <a:pt x="5289109" y="442063"/>
                  <a:pt x="5295211" y="441765"/>
                </a:cubicBezTo>
                <a:lnTo>
                  <a:pt x="5400135" y="436631"/>
                </a:lnTo>
                <a:lnTo>
                  <a:pt x="5397010" y="439310"/>
                </a:lnTo>
                <a:cubicBezTo>
                  <a:pt x="5385996" y="449579"/>
                  <a:pt x="5374462" y="459327"/>
                  <a:pt x="5362407" y="468555"/>
                </a:cubicBezTo>
                <a:cubicBezTo>
                  <a:pt x="5334130" y="490283"/>
                  <a:pt x="5308606" y="506878"/>
                  <a:pt x="5285835" y="518338"/>
                </a:cubicBezTo>
                <a:cubicBezTo>
                  <a:pt x="5276608" y="523100"/>
                  <a:pt x="5271175" y="526077"/>
                  <a:pt x="5269538" y="527267"/>
                </a:cubicBezTo>
                <a:cubicBezTo>
                  <a:pt x="5264329" y="530839"/>
                  <a:pt x="5261725" y="535676"/>
                  <a:pt x="5261725" y="541778"/>
                </a:cubicBezTo>
                <a:cubicBezTo>
                  <a:pt x="5261725" y="545499"/>
                  <a:pt x="5262841" y="549145"/>
                  <a:pt x="5265073" y="552717"/>
                </a:cubicBezTo>
                <a:cubicBezTo>
                  <a:pt x="5268348" y="557777"/>
                  <a:pt x="5272961" y="560307"/>
                  <a:pt x="5278914" y="560307"/>
                </a:cubicBezTo>
                <a:cubicBezTo>
                  <a:pt x="5285909" y="560307"/>
                  <a:pt x="5298932" y="555693"/>
                  <a:pt x="5317982" y="546466"/>
                </a:cubicBezTo>
                <a:cubicBezTo>
                  <a:pt x="5361291" y="525928"/>
                  <a:pt x="5399837" y="500478"/>
                  <a:pt x="5433621" y="470117"/>
                </a:cubicBezTo>
                <a:lnTo>
                  <a:pt x="5433621" y="561647"/>
                </a:lnTo>
                <a:cubicBezTo>
                  <a:pt x="5433621" y="567004"/>
                  <a:pt x="5435184" y="571544"/>
                  <a:pt x="5438309" y="575264"/>
                </a:cubicBezTo>
                <a:cubicBezTo>
                  <a:pt x="5443370" y="581366"/>
                  <a:pt x="5450960" y="584417"/>
                  <a:pt x="5461080" y="584417"/>
                </a:cubicBezTo>
                <a:cubicBezTo>
                  <a:pt x="5472391" y="584417"/>
                  <a:pt x="5480428" y="580548"/>
                  <a:pt x="5485190" y="572809"/>
                </a:cubicBezTo>
                <a:cubicBezTo>
                  <a:pt x="5487125" y="569534"/>
                  <a:pt x="5488092" y="565814"/>
                  <a:pt x="5488092" y="561647"/>
                </a:cubicBezTo>
                <a:lnTo>
                  <a:pt x="5488092" y="458955"/>
                </a:lnTo>
                <a:cubicBezTo>
                  <a:pt x="5524406" y="499585"/>
                  <a:pt x="5560646" y="530169"/>
                  <a:pt x="5596811" y="550708"/>
                </a:cubicBezTo>
                <a:cubicBezTo>
                  <a:pt x="5602764" y="553982"/>
                  <a:pt x="5609238" y="555619"/>
                  <a:pt x="5616233" y="555619"/>
                </a:cubicBezTo>
                <a:cubicBezTo>
                  <a:pt x="5627098" y="555619"/>
                  <a:pt x="5642576" y="552047"/>
                  <a:pt x="5662668" y="544903"/>
                </a:cubicBezTo>
                <a:cubicBezTo>
                  <a:pt x="5671002" y="541927"/>
                  <a:pt x="5675169" y="538132"/>
                  <a:pt x="5675169" y="533518"/>
                </a:cubicBezTo>
                <a:cubicBezTo>
                  <a:pt x="5675169" y="527714"/>
                  <a:pt x="5669067" y="522430"/>
                  <a:pt x="5656863" y="517668"/>
                </a:cubicBezTo>
                <a:cubicBezTo>
                  <a:pt x="5605220" y="497725"/>
                  <a:pt x="5556702" y="468852"/>
                  <a:pt x="5511310" y="431050"/>
                </a:cubicBezTo>
                <a:lnTo>
                  <a:pt x="5633423" y="424799"/>
                </a:lnTo>
                <a:cubicBezTo>
                  <a:pt x="5646520" y="424204"/>
                  <a:pt x="5653068" y="416241"/>
                  <a:pt x="5653068" y="400912"/>
                </a:cubicBezTo>
                <a:cubicBezTo>
                  <a:pt x="5653068" y="393024"/>
                  <a:pt x="5650762" y="386997"/>
                  <a:pt x="5646148" y="382830"/>
                </a:cubicBezTo>
                <a:cubicBezTo>
                  <a:pt x="5642725" y="379704"/>
                  <a:pt x="5638409" y="378141"/>
                  <a:pt x="5633200" y="378141"/>
                </a:cubicBezTo>
                <a:cubicBezTo>
                  <a:pt x="5633051" y="378141"/>
                  <a:pt x="5632530" y="378141"/>
                  <a:pt x="5631637" y="378141"/>
                </a:cubicBezTo>
                <a:lnTo>
                  <a:pt x="5488092" y="385285"/>
                </a:lnTo>
                <a:lnTo>
                  <a:pt x="5488092" y="355371"/>
                </a:lnTo>
                <a:lnTo>
                  <a:pt x="5545912" y="351799"/>
                </a:lnTo>
                <a:cubicBezTo>
                  <a:pt x="5549782" y="360729"/>
                  <a:pt x="5558563" y="365193"/>
                  <a:pt x="5572255" y="365193"/>
                </a:cubicBezTo>
                <a:cubicBezTo>
                  <a:pt x="5586840" y="365193"/>
                  <a:pt x="5595025" y="357975"/>
                  <a:pt x="5596811" y="343539"/>
                </a:cubicBezTo>
                <a:lnTo>
                  <a:pt x="5611545" y="231025"/>
                </a:lnTo>
                <a:cubicBezTo>
                  <a:pt x="5612141" y="226411"/>
                  <a:pt x="5612438" y="222467"/>
                  <a:pt x="5612438" y="219193"/>
                </a:cubicBezTo>
                <a:cubicBezTo>
                  <a:pt x="5612438" y="194190"/>
                  <a:pt x="5599416" y="181688"/>
                  <a:pt x="5573371" y="181688"/>
                </a:cubicBezTo>
                <a:close/>
                <a:moveTo>
                  <a:pt x="509792" y="179902"/>
                </a:moveTo>
                <a:cubicBezTo>
                  <a:pt x="491039" y="179902"/>
                  <a:pt x="481663" y="187641"/>
                  <a:pt x="481663" y="203120"/>
                </a:cubicBezTo>
                <a:lnTo>
                  <a:pt x="481663" y="341083"/>
                </a:lnTo>
                <a:cubicBezTo>
                  <a:pt x="481663" y="362217"/>
                  <a:pt x="480621" y="380895"/>
                  <a:pt x="478538" y="397117"/>
                </a:cubicBezTo>
                <a:cubicBezTo>
                  <a:pt x="474520" y="430455"/>
                  <a:pt x="465143" y="458955"/>
                  <a:pt x="450409" y="482619"/>
                </a:cubicBezTo>
                <a:cubicBezTo>
                  <a:pt x="443563" y="493483"/>
                  <a:pt x="431285" y="508068"/>
                  <a:pt x="413574" y="526374"/>
                </a:cubicBezTo>
                <a:cubicBezTo>
                  <a:pt x="406728" y="533518"/>
                  <a:pt x="403305" y="540290"/>
                  <a:pt x="403305" y="546689"/>
                </a:cubicBezTo>
                <a:cubicBezTo>
                  <a:pt x="403305" y="551452"/>
                  <a:pt x="404942" y="555768"/>
                  <a:pt x="408217" y="559637"/>
                </a:cubicBezTo>
                <a:cubicBezTo>
                  <a:pt x="411491" y="563507"/>
                  <a:pt x="416253" y="565442"/>
                  <a:pt x="422504" y="565442"/>
                </a:cubicBezTo>
                <a:cubicBezTo>
                  <a:pt x="429350" y="565442"/>
                  <a:pt x="436420" y="562837"/>
                  <a:pt x="443712" y="557628"/>
                </a:cubicBezTo>
                <a:cubicBezTo>
                  <a:pt x="482110" y="530095"/>
                  <a:pt x="508378" y="496013"/>
                  <a:pt x="522517" y="455383"/>
                </a:cubicBezTo>
                <a:cubicBezTo>
                  <a:pt x="533381" y="424129"/>
                  <a:pt x="538813" y="385880"/>
                  <a:pt x="538813" y="340637"/>
                </a:cubicBezTo>
                <a:lnTo>
                  <a:pt x="538813" y="203120"/>
                </a:lnTo>
                <a:cubicBezTo>
                  <a:pt x="538813" y="187641"/>
                  <a:pt x="529139" y="179902"/>
                  <a:pt x="509792" y="179902"/>
                </a:cubicBezTo>
                <a:close/>
                <a:moveTo>
                  <a:pt x="3980762" y="176554"/>
                </a:moveTo>
                <a:cubicBezTo>
                  <a:pt x="3975255" y="176554"/>
                  <a:pt x="3970195" y="177819"/>
                  <a:pt x="3965581" y="180349"/>
                </a:cubicBezTo>
                <a:cubicBezTo>
                  <a:pt x="3958288" y="184218"/>
                  <a:pt x="3954642" y="190246"/>
                  <a:pt x="3954642" y="198431"/>
                </a:cubicBezTo>
                <a:lnTo>
                  <a:pt x="3954642" y="272325"/>
                </a:lnTo>
                <a:lnTo>
                  <a:pt x="3902404" y="278129"/>
                </a:lnTo>
                <a:cubicBezTo>
                  <a:pt x="3890199" y="279468"/>
                  <a:pt x="3884098" y="287431"/>
                  <a:pt x="3884098" y="302016"/>
                </a:cubicBezTo>
                <a:cubicBezTo>
                  <a:pt x="3884098" y="307671"/>
                  <a:pt x="3885065" y="312508"/>
                  <a:pt x="3887000" y="316527"/>
                </a:cubicBezTo>
                <a:cubicBezTo>
                  <a:pt x="3890721" y="323968"/>
                  <a:pt x="3896971" y="327689"/>
                  <a:pt x="3905752" y="327689"/>
                </a:cubicBezTo>
                <a:cubicBezTo>
                  <a:pt x="3907240" y="327689"/>
                  <a:pt x="3908580" y="327614"/>
                  <a:pt x="3909771" y="327465"/>
                </a:cubicBezTo>
                <a:lnTo>
                  <a:pt x="3945489" y="323224"/>
                </a:lnTo>
                <a:cubicBezTo>
                  <a:pt x="3925546" y="370849"/>
                  <a:pt x="3905975" y="408800"/>
                  <a:pt x="3886776" y="437077"/>
                </a:cubicBezTo>
                <a:cubicBezTo>
                  <a:pt x="3879038" y="448388"/>
                  <a:pt x="3875168" y="456574"/>
                  <a:pt x="3875168" y="461634"/>
                </a:cubicBezTo>
                <a:cubicBezTo>
                  <a:pt x="3875168" y="466397"/>
                  <a:pt x="3877251" y="470564"/>
                  <a:pt x="3881419" y="474136"/>
                </a:cubicBezTo>
                <a:cubicBezTo>
                  <a:pt x="3884544" y="476963"/>
                  <a:pt x="3888190" y="478377"/>
                  <a:pt x="3892358" y="478377"/>
                </a:cubicBezTo>
                <a:cubicBezTo>
                  <a:pt x="3899204" y="478377"/>
                  <a:pt x="3905529" y="474433"/>
                  <a:pt x="3911333" y="466545"/>
                </a:cubicBezTo>
                <a:cubicBezTo>
                  <a:pt x="3926514" y="445561"/>
                  <a:pt x="3940950" y="422418"/>
                  <a:pt x="3954642" y="397117"/>
                </a:cubicBezTo>
                <a:lnTo>
                  <a:pt x="3954642" y="554280"/>
                </a:lnTo>
                <a:cubicBezTo>
                  <a:pt x="3954642" y="558149"/>
                  <a:pt x="3955535" y="561647"/>
                  <a:pt x="3957321" y="564772"/>
                </a:cubicBezTo>
                <a:cubicBezTo>
                  <a:pt x="3961786" y="572362"/>
                  <a:pt x="3969525" y="576157"/>
                  <a:pt x="3980538" y="576157"/>
                </a:cubicBezTo>
                <a:cubicBezTo>
                  <a:pt x="3989021" y="576157"/>
                  <a:pt x="3995719" y="573627"/>
                  <a:pt x="4000630" y="568567"/>
                </a:cubicBezTo>
                <a:cubicBezTo>
                  <a:pt x="4004351" y="564697"/>
                  <a:pt x="4006211" y="559935"/>
                  <a:pt x="4006211" y="554280"/>
                </a:cubicBezTo>
                <a:lnTo>
                  <a:pt x="4006211" y="386401"/>
                </a:lnTo>
                <a:cubicBezTo>
                  <a:pt x="4015587" y="396373"/>
                  <a:pt x="4022805" y="404410"/>
                  <a:pt x="4027866" y="410512"/>
                </a:cubicBezTo>
                <a:cubicBezTo>
                  <a:pt x="4034116" y="417804"/>
                  <a:pt x="4040516" y="421450"/>
                  <a:pt x="4047064" y="421450"/>
                </a:cubicBezTo>
                <a:cubicBezTo>
                  <a:pt x="4053613" y="421450"/>
                  <a:pt x="4059194" y="418623"/>
                  <a:pt x="4063807" y="412967"/>
                </a:cubicBezTo>
                <a:cubicBezTo>
                  <a:pt x="4067379" y="408651"/>
                  <a:pt x="4069165" y="404038"/>
                  <a:pt x="4069165" y="399126"/>
                </a:cubicBezTo>
                <a:cubicBezTo>
                  <a:pt x="4069165" y="391685"/>
                  <a:pt x="4064626" y="384020"/>
                  <a:pt x="4055548" y="376132"/>
                </a:cubicBezTo>
                <a:cubicBezTo>
                  <a:pt x="4041111" y="363631"/>
                  <a:pt x="4024666" y="352841"/>
                  <a:pt x="4006211" y="343762"/>
                </a:cubicBezTo>
                <a:lnTo>
                  <a:pt x="4006211" y="315857"/>
                </a:lnTo>
                <a:lnTo>
                  <a:pt x="4043269" y="311392"/>
                </a:lnTo>
                <a:cubicBezTo>
                  <a:pt x="4055771" y="309904"/>
                  <a:pt x="4062022" y="301569"/>
                  <a:pt x="4062022" y="286389"/>
                </a:cubicBezTo>
                <a:cubicBezTo>
                  <a:pt x="4062022" y="278799"/>
                  <a:pt x="4059640" y="272846"/>
                  <a:pt x="4054878" y="268529"/>
                </a:cubicBezTo>
                <a:cubicBezTo>
                  <a:pt x="4050859" y="264809"/>
                  <a:pt x="4045874" y="262948"/>
                  <a:pt x="4039921" y="262948"/>
                </a:cubicBezTo>
                <a:cubicBezTo>
                  <a:pt x="4038581" y="262948"/>
                  <a:pt x="4037688" y="262948"/>
                  <a:pt x="4037242" y="262948"/>
                </a:cubicBezTo>
                <a:lnTo>
                  <a:pt x="4006211" y="266520"/>
                </a:lnTo>
                <a:lnTo>
                  <a:pt x="4006211" y="198431"/>
                </a:lnTo>
                <a:cubicBezTo>
                  <a:pt x="4006211" y="192776"/>
                  <a:pt x="4004276" y="188014"/>
                  <a:pt x="4000407" y="184144"/>
                </a:cubicBezTo>
                <a:cubicBezTo>
                  <a:pt x="3995496" y="179084"/>
                  <a:pt x="3988947" y="176554"/>
                  <a:pt x="3980762" y="176554"/>
                </a:cubicBezTo>
                <a:close/>
                <a:moveTo>
                  <a:pt x="5109474" y="172535"/>
                </a:moveTo>
                <a:cubicBezTo>
                  <a:pt x="5092954" y="172535"/>
                  <a:pt x="5084173" y="180944"/>
                  <a:pt x="5083131" y="197762"/>
                </a:cubicBezTo>
                <a:cubicBezTo>
                  <a:pt x="5081643" y="223509"/>
                  <a:pt x="5079410" y="251414"/>
                  <a:pt x="5076434" y="281478"/>
                </a:cubicBezTo>
                <a:lnTo>
                  <a:pt x="5037590" y="285496"/>
                </a:lnTo>
                <a:cubicBezTo>
                  <a:pt x="5023600" y="286835"/>
                  <a:pt x="5016605" y="294872"/>
                  <a:pt x="5016605" y="309606"/>
                </a:cubicBezTo>
                <a:cubicBezTo>
                  <a:pt x="5016605" y="322108"/>
                  <a:pt x="5021367" y="330368"/>
                  <a:pt x="5030892" y="334386"/>
                </a:cubicBezTo>
                <a:cubicBezTo>
                  <a:pt x="5033274" y="335279"/>
                  <a:pt x="5036101" y="335800"/>
                  <a:pt x="5039376" y="335949"/>
                </a:cubicBezTo>
                <a:lnTo>
                  <a:pt x="5042054" y="335725"/>
                </a:lnTo>
                <a:lnTo>
                  <a:pt x="5069737" y="332600"/>
                </a:lnTo>
                <a:lnTo>
                  <a:pt x="5069290" y="334832"/>
                </a:lnTo>
                <a:cubicBezTo>
                  <a:pt x="5065123" y="360877"/>
                  <a:pt x="5059765" y="384467"/>
                  <a:pt x="5053217" y="405600"/>
                </a:cubicBezTo>
                <a:cubicBezTo>
                  <a:pt x="5037738" y="455904"/>
                  <a:pt x="5018688" y="495492"/>
                  <a:pt x="4996067" y="524365"/>
                </a:cubicBezTo>
                <a:cubicBezTo>
                  <a:pt x="4990560" y="531509"/>
                  <a:pt x="4987286" y="535899"/>
                  <a:pt x="4986244" y="537536"/>
                </a:cubicBezTo>
                <a:cubicBezTo>
                  <a:pt x="4984161" y="540959"/>
                  <a:pt x="4983119" y="544531"/>
                  <a:pt x="4983119" y="548252"/>
                </a:cubicBezTo>
                <a:cubicBezTo>
                  <a:pt x="4983119" y="553610"/>
                  <a:pt x="4985277" y="558149"/>
                  <a:pt x="4989593" y="561870"/>
                </a:cubicBezTo>
                <a:cubicBezTo>
                  <a:pt x="4993462" y="565293"/>
                  <a:pt x="4997629" y="567004"/>
                  <a:pt x="5002094" y="567004"/>
                </a:cubicBezTo>
                <a:cubicBezTo>
                  <a:pt x="5007898" y="567004"/>
                  <a:pt x="5013852" y="563953"/>
                  <a:pt x="5019954" y="557851"/>
                </a:cubicBezTo>
                <a:cubicBezTo>
                  <a:pt x="5036176" y="541927"/>
                  <a:pt x="5051282" y="522058"/>
                  <a:pt x="5065272" y="498246"/>
                </a:cubicBezTo>
                <a:cubicBezTo>
                  <a:pt x="5091912" y="452704"/>
                  <a:pt x="5110888" y="395480"/>
                  <a:pt x="5122198" y="326572"/>
                </a:cubicBezTo>
                <a:lnTo>
                  <a:pt x="5146978" y="323894"/>
                </a:lnTo>
                <a:cubicBezTo>
                  <a:pt x="5147871" y="323745"/>
                  <a:pt x="5149062" y="323670"/>
                  <a:pt x="5150550" y="323670"/>
                </a:cubicBezTo>
                <a:cubicBezTo>
                  <a:pt x="5156652" y="323670"/>
                  <a:pt x="5159703" y="327391"/>
                  <a:pt x="5159703" y="334832"/>
                </a:cubicBezTo>
                <a:cubicBezTo>
                  <a:pt x="5159703" y="339744"/>
                  <a:pt x="5159033" y="352171"/>
                  <a:pt x="5157694" y="372114"/>
                </a:cubicBezTo>
                <a:cubicBezTo>
                  <a:pt x="5155313" y="406791"/>
                  <a:pt x="5151592" y="438789"/>
                  <a:pt x="5146532" y="468108"/>
                </a:cubicBezTo>
                <a:cubicBezTo>
                  <a:pt x="5142662" y="490730"/>
                  <a:pt x="5138718" y="506952"/>
                  <a:pt x="5134700" y="516775"/>
                </a:cubicBezTo>
                <a:cubicBezTo>
                  <a:pt x="5131575" y="524365"/>
                  <a:pt x="5126887" y="528160"/>
                  <a:pt x="5120636" y="528160"/>
                </a:cubicBezTo>
                <a:cubicBezTo>
                  <a:pt x="5117808" y="528160"/>
                  <a:pt x="5111929" y="526672"/>
                  <a:pt x="5103000" y="523695"/>
                </a:cubicBezTo>
                <a:cubicBezTo>
                  <a:pt x="5095112" y="521165"/>
                  <a:pt x="5089233" y="519900"/>
                  <a:pt x="5085363" y="519900"/>
                </a:cubicBezTo>
                <a:cubicBezTo>
                  <a:pt x="5073904" y="519900"/>
                  <a:pt x="5068174" y="525258"/>
                  <a:pt x="5068174" y="535974"/>
                </a:cubicBezTo>
                <a:cubicBezTo>
                  <a:pt x="5068174" y="545201"/>
                  <a:pt x="5078815" y="555247"/>
                  <a:pt x="5100097" y="566111"/>
                </a:cubicBezTo>
                <a:cubicBezTo>
                  <a:pt x="5116766" y="574595"/>
                  <a:pt x="5130012" y="578836"/>
                  <a:pt x="5139835" y="578836"/>
                </a:cubicBezTo>
                <a:cubicBezTo>
                  <a:pt x="5157843" y="578836"/>
                  <a:pt x="5170791" y="569460"/>
                  <a:pt x="5178679" y="550708"/>
                </a:cubicBezTo>
                <a:cubicBezTo>
                  <a:pt x="5187757" y="528830"/>
                  <a:pt x="5195422" y="489167"/>
                  <a:pt x="5201673" y="431720"/>
                </a:cubicBezTo>
                <a:cubicBezTo>
                  <a:pt x="5206882" y="382457"/>
                  <a:pt x="5209486" y="343018"/>
                  <a:pt x="5209486" y="313401"/>
                </a:cubicBezTo>
                <a:cubicBezTo>
                  <a:pt x="5209486" y="285868"/>
                  <a:pt x="5196315" y="272101"/>
                  <a:pt x="5169972" y="272101"/>
                </a:cubicBezTo>
                <a:cubicBezTo>
                  <a:pt x="5167145" y="272101"/>
                  <a:pt x="5164168" y="272250"/>
                  <a:pt x="5161043" y="272548"/>
                </a:cubicBezTo>
                <a:lnTo>
                  <a:pt x="5129119" y="275896"/>
                </a:lnTo>
                <a:lnTo>
                  <a:pt x="5133361" y="231025"/>
                </a:lnTo>
                <a:cubicBezTo>
                  <a:pt x="5135146" y="211677"/>
                  <a:pt x="5136039" y="199845"/>
                  <a:pt x="5136039" y="195529"/>
                </a:cubicBezTo>
                <a:cubicBezTo>
                  <a:pt x="5136039" y="188534"/>
                  <a:pt x="5133509" y="182953"/>
                  <a:pt x="5128449" y="178786"/>
                </a:cubicBezTo>
                <a:cubicBezTo>
                  <a:pt x="5123538" y="174619"/>
                  <a:pt x="5117213" y="172535"/>
                  <a:pt x="5109474" y="172535"/>
                </a:cubicBezTo>
                <a:close/>
                <a:moveTo>
                  <a:pt x="3245178" y="166061"/>
                </a:moveTo>
                <a:cubicBezTo>
                  <a:pt x="3236695" y="166061"/>
                  <a:pt x="3229700" y="170824"/>
                  <a:pt x="3224194" y="180349"/>
                </a:cubicBezTo>
                <a:cubicBezTo>
                  <a:pt x="3207674" y="208775"/>
                  <a:pt x="3191303" y="232885"/>
                  <a:pt x="3175080" y="252679"/>
                </a:cubicBezTo>
                <a:cubicBezTo>
                  <a:pt x="3168830" y="260418"/>
                  <a:pt x="3165704" y="266892"/>
                  <a:pt x="3165704" y="272101"/>
                </a:cubicBezTo>
                <a:cubicBezTo>
                  <a:pt x="3165704" y="276417"/>
                  <a:pt x="3167193" y="281403"/>
                  <a:pt x="3170169" y="287059"/>
                </a:cubicBezTo>
                <a:cubicBezTo>
                  <a:pt x="3174188" y="294946"/>
                  <a:pt x="3179694" y="298890"/>
                  <a:pt x="3186689" y="298890"/>
                </a:cubicBezTo>
                <a:cubicBezTo>
                  <a:pt x="3190559" y="298890"/>
                  <a:pt x="3205441" y="296881"/>
                  <a:pt x="3231337" y="292863"/>
                </a:cubicBezTo>
                <a:cubicBezTo>
                  <a:pt x="3271372" y="286761"/>
                  <a:pt x="3303296" y="280957"/>
                  <a:pt x="3327108" y="275450"/>
                </a:cubicBezTo>
                <a:cubicBezTo>
                  <a:pt x="3327555" y="276194"/>
                  <a:pt x="3328299" y="277608"/>
                  <a:pt x="3329341" y="279692"/>
                </a:cubicBezTo>
                <a:cubicBezTo>
                  <a:pt x="3331871" y="284454"/>
                  <a:pt x="3333657" y="287431"/>
                  <a:pt x="3334699" y="288621"/>
                </a:cubicBezTo>
                <a:cubicBezTo>
                  <a:pt x="3338419" y="293384"/>
                  <a:pt x="3343405" y="295765"/>
                  <a:pt x="3349656" y="295765"/>
                </a:cubicBezTo>
                <a:cubicBezTo>
                  <a:pt x="3356055" y="295765"/>
                  <a:pt x="3362009" y="293681"/>
                  <a:pt x="3367515" y="289514"/>
                </a:cubicBezTo>
                <a:cubicBezTo>
                  <a:pt x="3373766" y="284603"/>
                  <a:pt x="3376891" y="278724"/>
                  <a:pt x="3376891" y="271878"/>
                </a:cubicBezTo>
                <a:cubicBezTo>
                  <a:pt x="3376891" y="262800"/>
                  <a:pt x="3368334" y="249182"/>
                  <a:pt x="3351219" y="231025"/>
                </a:cubicBezTo>
                <a:cubicBezTo>
                  <a:pt x="3328894" y="207064"/>
                  <a:pt x="3313267" y="195083"/>
                  <a:pt x="3304338" y="195083"/>
                </a:cubicBezTo>
                <a:cubicBezTo>
                  <a:pt x="3300766" y="195083"/>
                  <a:pt x="3297417" y="196422"/>
                  <a:pt x="3294292" y="199101"/>
                </a:cubicBezTo>
                <a:cubicBezTo>
                  <a:pt x="3290422" y="202673"/>
                  <a:pt x="3288488" y="206766"/>
                  <a:pt x="3288488" y="211379"/>
                </a:cubicBezTo>
                <a:cubicBezTo>
                  <a:pt x="3288488" y="215249"/>
                  <a:pt x="3290125" y="219342"/>
                  <a:pt x="3293399" y="223658"/>
                </a:cubicBezTo>
                <a:cubicBezTo>
                  <a:pt x="3297268" y="228569"/>
                  <a:pt x="3301138" y="233927"/>
                  <a:pt x="3305007" y="239731"/>
                </a:cubicBezTo>
                <a:lnTo>
                  <a:pt x="3305900" y="240847"/>
                </a:lnTo>
                <a:cubicBezTo>
                  <a:pt x="3281790" y="244717"/>
                  <a:pt x="3254034" y="248289"/>
                  <a:pt x="3222631" y="251563"/>
                </a:cubicBezTo>
                <a:cubicBezTo>
                  <a:pt x="3225459" y="248735"/>
                  <a:pt x="3228510" y="245610"/>
                  <a:pt x="3231784" y="242187"/>
                </a:cubicBezTo>
                <a:cubicBezTo>
                  <a:pt x="3248453" y="224923"/>
                  <a:pt x="3259763" y="212272"/>
                  <a:pt x="3265717" y="204236"/>
                </a:cubicBezTo>
                <a:cubicBezTo>
                  <a:pt x="3270033" y="198580"/>
                  <a:pt x="3272191" y="193297"/>
                  <a:pt x="3272191" y="188386"/>
                </a:cubicBezTo>
                <a:cubicBezTo>
                  <a:pt x="3272191" y="181539"/>
                  <a:pt x="3268768" y="175810"/>
                  <a:pt x="3261922" y="171196"/>
                </a:cubicBezTo>
                <a:cubicBezTo>
                  <a:pt x="3256862" y="167773"/>
                  <a:pt x="3251280" y="166061"/>
                  <a:pt x="3245178" y="166061"/>
                </a:cubicBezTo>
                <a:close/>
                <a:moveTo>
                  <a:pt x="1416378" y="166061"/>
                </a:moveTo>
                <a:cubicBezTo>
                  <a:pt x="1407895" y="166061"/>
                  <a:pt x="1400900" y="170824"/>
                  <a:pt x="1395394" y="180349"/>
                </a:cubicBezTo>
                <a:cubicBezTo>
                  <a:pt x="1378874" y="208775"/>
                  <a:pt x="1362503" y="232885"/>
                  <a:pt x="1346280" y="252679"/>
                </a:cubicBezTo>
                <a:cubicBezTo>
                  <a:pt x="1340030" y="260418"/>
                  <a:pt x="1336904" y="266892"/>
                  <a:pt x="1336904" y="272101"/>
                </a:cubicBezTo>
                <a:cubicBezTo>
                  <a:pt x="1336904" y="276417"/>
                  <a:pt x="1338392" y="281403"/>
                  <a:pt x="1341369" y="287059"/>
                </a:cubicBezTo>
                <a:cubicBezTo>
                  <a:pt x="1345387" y="294946"/>
                  <a:pt x="1350894" y="298890"/>
                  <a:pt x="1357889" y="298890"/>
                </a:cubicBezTo>
                <a:cubicBezTo>
                  <a:pt x="1361758" y="298890"/>
                  <a:pt x="1376641" y="296881"/>
                  <a:pt x="1402537" y="292863"/>
                </a:cubicBezTo>
                <a:cubicBezTo>
                  <a:pt x="1442572" y="286761"/>
                  <a:pt x="1474496" y="280957"/>
                  <a:pt x="1498308" y="275450"/>
                </a:cubicBezTo>
                <a:cubicBezTo>
                  <a:pt x="1498755" y="276194"/>
                  <a:pt x="1499499" y="277608"/>
                  <a:pt x="1500541" y="279692"/>
                </a:cubicBezTo>
                <a:cubicBezTo>
                  <a:pt x="1503071" y="284454"/>
                  <a:pt x="1504857" y="287431"/>
                  <a:pt x="1505898" y="288621"/>
                </a:cubicBezTo>
                <a:cubicBezTo>
                  <a:pt x="1509619" y="293384"/>
                  <a:pt x="1514605" y="295765"/>
                  <a:pt x="1520856" y="295765"/>
                </a:cubicBezTo>
                <a:cubicBezTo>
                  <a:pt x="1527255" y="295765"/>
                  <a:pt x="1533209" y="293681"/>
                  <a:pt x="1538715" y="289514"/>
                </a:cubicBezTo>
                <a:cubicBezTo>
                  <a:pt x="1544966" y="284603"/>
                  <a:pt x="1548091" y="278724"/>
                  <a:pt x="1548091" y="271878"/>
                </a:cubicBezTo>
                <a:cubicBezTo>
                  <a:pt x="1548091" y="262800"/>
                  <a:pt x="1539534" y="249182"/>
                  <a:pt x="1522419" y="231025"/>
                </a:cubicBezTo>
                <a:cubicBezTo>
                  <a:pt x="1500094" y="207064"/>
                  <a:pt x="1484467" y="195083"/>
                  <a:pt x="1475538" y="195083"/>
                </a:cubicBezTo>
                <a:cubicBezTo>
                  <a:pt x="1471966" y="195083"/>
                  <a:pt x="1468617" y="196422"/>
                  <a:pt x="1465492" y="199101"/>
                </a:cubicBezTo>
                <a:cubicBezTo>
                  <a:pt x="1461622" y="202673"/>
                  <a:pt x="1459687" y="206766"/>
                  <a:pt x="1459687" y="211379"/>
                </a:cubicBezTo>
                <a:cubicBezTo>
                  <a:pt x="1459687" y="215249"/>
                  <a:pt x="1461324" y="219342"/>
                  <a:pt x="1464599" y="223658"/>
                </a:cubicBezTo>
                <a:cubicBezTo>
                  <a:pt x="1468468" y="228569"/>
                  <a:pt x="1472338" y="233927"/>
                  <a:pt x="1476207" y="239731"/>
                </a:cubicBezTo>
                <a:lnTo>
                  <a:pt x="1477100" y="240847"/>
                </a:lnTo>
                <a:cubicBezTo>
                  <a:pt x="1452990" y="244717"/>
                  <a:pt x="1425234" y="248289"/>
                  <a:pt x="1393831" y="251563"/>
                </a:cubicBezTo>
                <a:cubicBezTo>
                  <a:pt x="1396659" y="248735"/>
                  <a:pt x="1399710" y="245610"/>
                  <a:pt x="1402984" y="242187"/>
                </a:cubicBezTo>
                <a:cubicBezTo>
                  <a:pt x="1419653" y="224923"/>
                  <a:pt x="1430964" y="212272"/>
                  <a:pt x="1436917" y="204236"/>
                </a:cubicBezTo>
                <a:cubicBezTo>
                  <a:pt x="1441233" y="198580"/>
                  <a:pt x="1443391" y="193297"/>
                  <a:pt x="1443391" y="188386"/>
                </a:cubicBezTo>
                <a:cubicBezTo>
                  <a:pt x="1443391" y="181539"/>
                  <a:pt x="1439968" y="175810"/>
                  <a:pt x="1433122" y="171196"/>
                </a:cubicBezTo>
                <a:cubicBezTo>
                  <a:pt x="1428062" y="167773"/>
                  <a:pt x="1422480" y="166061"/>
                  <a:pt x="1416378" y="166061"/>
                </a:cubicBezTo>
                <a:close/>
                <a:moveTo>
                  <a:pt x="4911905" y="165615"/>
                </a:moveTo>
                <a:cubicBezTo>
                  <a:pt x="4906249" y="165615"/>
                  <a:pt x="4901040" y="166880"/>
                  <a:pt x="4896278" y="169410"/>
                </a:cubicBezTo>
                <a:cubicBezTo>
                  <a:pt x="4888985" y="173280"/>
                  <a:pt x="4885339" y="179307"/>
                  <a:pt x="4885339" y="187493"/>
                </a:cubicBezTo>
                <a:lnTo>
                  <a:pt x="4885339" y="239508"/>
                </a:lnTo>
                <a:lnTo>
                  <a:pt x="4815910" y="246652"/>
                </a:lnTo>
                <a:cubicBezTo>
                  <a:pt x="4803558" y="247842"/>
                  <a:pt x="4797381" y="255358"/>
                  <a:pt x="4797381" y="269199"/>
                </a:cubicBezTo>
                <a:cubicBezTo>
                  <a:pt x="4797381" y="274408"/>
                  <a:pt x="4798349" y="279022"/>
                  <a:pt x="4800283" y="283040"/>
                </a:cubicBezTo>
                <a:cubicBezTo>
                  <a:pt x="4804004" y="290779"/>
                  <a:pt x="4810181" y="294649"/>
                  <a:pt x="4818813" y="294649"/>
                </a:cubicBezTo>
                <a:cubicBezTo>
                  <a:pt x="4820152" y="294649"/>
                  <a:pt x="4821119" y="294649"/>
                  <a:pt x="4821715" y="294649"/>
                </a:cubicBezTo>
                <a:lnTo>
                  <a:pt x="5000755" y="276343"/>
                </a:lnTo>
                <a:cubicBezTo>
                  <a:pt x="5012661" y="275004"/>
                  <a:pt x="5018614" y="267190"/>
                  <a:pt x="5018614" y="252903"/>
                </a:cubicBezTo>
                <a:cubicBezTo>
                  <a:pt x="5018614" y="245312"/>
                  <a:pt x="5016605" y="239285"/>
                  <a:pt x="5012587" y="234820"/>
                </a:cubicBezTo>
                <a:cubicBezTo>
                  <a:pt x="5008717" y="230355"/>
                  <a:pt x="5003582" y="228123"/>
                  <a:pt x="4997183" y="228123"/>
                </a:cubicBezTo>
                <a:cubicBezTo>
                  <a:pt x="4996290" y="228123"/>
                  <a:pt x="4995471" y="228197"/>
                  <a:pt x="4994727" y="228346"/>
                </a:cubicBezTo>
                <a:lnTo>
                  <a:pt x="4938024" y="234150"/>
                </a:lnTo>
                <a:lnTo>
                  <a:pt x="4938024" y="187493"/>
                </a:lnTo>
                <a:cubicBezTo>
                  <a:pt x="4938024" y="181688"/>
                  <a:pt x="4936089" y="176926"/>
                  <a:pt x="4932220" y="173205"/>
                </a:cubicBezTo>
                <a:cubicBezTo>
                  <a:pt x="4927159" y="168145"/>
                  <a:pt x="4920388" y="165615"/>
                  <a:pt x="4911905" y="165615"/>
                </a:cubicBezTo>
                <a:close/>
                <a:moveTo>
                  <a:pt x="4631959" y="160704"/>
                </a:moveTo>
                <a:cubicBezTo>
                  <a:pt x="4628685" y="160704"/>
                  <a:pt x="4621541" y="162043"/>
                  <a:pt x="4610528" y="164722"/>
                </a:cubicBezTo>
                <a:cubicBezTo>
                  <a:pt x="4555461" y="178563"/>
                  <a:pt x="4500320" y="189204"/>
                  <a:pt x="4445105" y="196646"/>
                </a:cubicBezTo>
                <a:cubicBezTo>
                  <a:pt x="4433645" y="198283"/>
                  <a:pt x="4426799" y="199548"/>
                  <a:pt x="4424567" y="200441"/>
                </a:cubicBezTo>
                <a:cubicBezTo>
                  <a:pt x="4417125" y="203417"/>
                  <a:pt x="4413405" y="208701"/>
                  <a:pt x="4413405" y="216291"/>
                </a:cubicBezTo>
                <a:cubicBezTo>
                  <a:pt x="4413405" y="228941"/>
                  <a:pt x="4419953" y="235266"/>
                  <a:pt x="4433050" y="235266"/>
                </a:cubicBezTo>
                <a:cubicBezTo>
                  <a:pt x="4442426" y="235266"/>
                  <a:pt x="4470704" y="231992"/>
                  <a:pt x="4517882" y="225444"/>
                </a:cubicBezTo>
                <a:lnTo>
                  <a:pt x="4517882" y="250224"/>
                </a:lnTo>
                <a:lnTo>
                  <a:pt x="4397108" y="258484"/>
                </a:lnTo>
                <a:cubicBezTo>
                  <a:pt x="4384607" y="259228"/>
                  <a:pt x="4378356" y="266520"/>
                  <a:pt x="4378356" y="280361"/>
                </a:cubicBezTo>
                <a:cubicBezTo>
                  <a:pt x="4378356" y="286910"/>
                  <a:pt x="4380142" y="291896"/>
                  <a:pt x="4383714" y="295319"/>
                </a:cubicBezTo>
                <a:cubicBezTo>
                  <a:pt x="4387732" y="299188"/>
                  <a:pt x="4392346" y="300974"/>
                  <a:pt x="4397555" y="300676"/>
                </a:cubicBezTo>
                <a:lnTo>
                  <a:pt x="4400010" y="300453"/>
                </a:lnTo>
                <a:lnTo>
                  <a:pt x="4418539" y="299337"/>
                </a:lnTo>
                <a:lnTo>
                  <a:pt x="4421665" y="325903"/>
                </a:lnTo>
                <a:lnTo>
                  <a:pt x="4365184" y="329251"/>
                </a:lnTo>
                <a:cubicBezTo>
                  <a:pt x="4352385" y="329996"/>
                  <a:pt x="4345986" y="337363"/>
                  <a:pt x="4345986" y="351352"/>
                </a:cubicBezTo>
                <a:cubicBezTo>
                  <a:pt x="4345986" y="364747"/>
                  <a:pt x="4352162" y="371444"/>
                  <a:pt x="4364515" y="371444"/>
                </a:cubicBezTo>
                <a:cubicBezTo>
                  <a:pt x="4365110" y="371444"/>
                  <a:pt x="4365929" y="371444"/>
                  <a:pt x="4366970" y="371444"/>
                </a:cubicBezTo>
                <a:lnTo>
                  <a:pt x="4426799" y="368096"/>
                </a:lnTo>
                <a:lnTo>
                  <a:pt x="4430371" y="398010"/>
                </a:lnTo>
                <a:lnTo>
                  <a:pt x="4396215" y="399796"/>
                </a:lnTo>
                <a:cubicBezTo>
                  <a:pt x="4383714" y="400391"/>
                  <a:pt x="4377463" y="407758"/>
                  <a:pt x="4377463" y="421897"/>
                </a:cubicBezTo>
                <a:cubicBezTo>
                  <a:pt x="4377463" y="436780"/>
                  <a:pt x="4384681" y="443849"/>
                  <a:pt x="4399117" y="443105"/>
                </a:cubicBezTo>
                <a:lnTo>
                  <a:pt x="4483503" y="438863"/>
                </a:lnTo>
                <a:lnTo>
                  <a:pt x="4479261" y="442435"/>
                </a:lnTo>
                <a:cubicBezTo>
                  <a:pt x="4445477" y="471754"/>
                  <a:pt x="4408568" y="496609"/>
                  <a:pt x="4368533" y="516998"/>
                </a:cubicBezTo>
                <a:cubicBezTo>
                  <a:pt x="4358562" y="522058"/>
                  <a:pt x="4352608" y="525332"/>
                  <a:pt x="4350674" y="526821"/>
                </a:cubicBezTo>
                <a:cubicBezTo>
                  <a:pt x="4345614" y="530988"/>
                  <a:pt x="4343083" y="535974"/>
                  <a:pt x="4343083" y="541778"/>
                </a:cubicBezTo>
                <a:cubicBezTo>
                  <a:pt x="4343083" y="545052"/>
                  <a:pt x="4343976" y="548326"/>
                  <a:pt x="4345762" y="551601"/>
                </a:cubicBezTo>
                <a:cubicBezTo>
                  <a:pt x="4349334" y="558149"/>
                  <a:pt x="4354915" y="561423"/>
                  <a:pt x="4362506" y="561423"/>
                </a:cubicBezTo>
                <a:cubicBezTo>
                  <a:pt x="4370393" y="561423"/>
                  <a:pt x="4387881" y="554428"/>
                  <a:pt x="4414967" y="540439"/>
                </a:cubicBezTo>
                <a:cubicBezTo>
                  <a:pt x="4451579" y="521686"/>
                  <a:pt x="4481791" y="502487"/>
                  <a:pt x="4505604" y="482842"/>
                </a:cubicBezTo>
                <a:cubicBezTo>
                  <a:pt x="4511706" y="477782"/>
                  <a:pt x="4515947" y="474284"/>
                  <a:pt x="4518329" y="472350"/>
                </a:cubicBezTo>
                <a:lnTo>
                  <a:pt x="4518329" y="563879"/>
                </a:lnTo>
                <a:cubicBezTo>
                  <a:pt x="4518329" y="577869"/>
                  <a:pt x="4527482" y="584864"/>
                  <a:pt x="4545787" y="584864"/>
                </a:cubicBezTo>
                <a:cubicBezTo>
                  <a:pt x="4563796" y="584864"/>
                  <a:pt x="4572800" y="577869"/>
                  <a:pt x="4572800" y="563879"/>
                </a:cubicBezTo>
                <a:lnTo>
                  <a:pt x="4572800" y="460518"/>
                </a:lnTo>
                <a:cubicBezTo>
                  <a:pt x="4609411" y="498022"/>
                  <a:pt x="4644535" y="527044"/>
                  <a:pt x="4678170" y="547582"/>
                </a:cubicBezTo>
                <a:cubicBezTo>
                  <a:pt x="4689630" y="554577"/>
                  <a:pt x="4698857" y="558075"/>
                  <a:pt x="4705852" y="558075"/>
                </a:cubicBezTo>
                <a:cubicBezTo>
                  <a:pt x="4714633" y="558075"/>
                  <a:pt x="4730334" y="554354"/>
                  <a:pt x="4752956" y="546913"/>
                </a:cubicBezTo>
                <a:cubicBezTo>
                  <a:pt x="4761588" y="543936"/>
                  <a:pt x="4765904" y="540066"/>
                  <a:pt x="4765904" y="535304"/>
                </a:cubicBezTo>
                <a:cubicBezTo>
                  <a:pt x="4765904" y="529351"/>
                  <a:pt x="4759877" y="524216"/>
                  <a:pt x="4747822" y="519900"/>
                </a:cubicBezTo>
                <a:cubicBezTo>
                  <a:pt x="4715228" y="508292"/>
                  <a:pt x="4680849" y="491176"/>
                  <a:pt x="4644684" y="468555"/>
                </a:cubicBezTo>
                <a:cubicBezTo>
                  <a:pt x="4625783" y="456648"/>
                  <a:pt x="4609188" y="444891"/>
                  <a:pt x="4594901" y="433282"/>
                </a:cubicBezTo>
                <a:lnTo>
                  <a:pt x="4706299" y="427701"/>
                </a:lnTo>
                <a:cubicBezTo>
                  <a:pt x="4718800" y="426957"/>
                  <a:pt x="4725051" y="419516"/>
                  <a:pt x="4725051" y="405377"/>
                </a:cubicBezTo>
                <a:cubicBezTo>
                  <a:pt x="4725051" y="390494"/>
                  <a:pt x="4717758" y="383425"/>
                  <a:pt x="4703173" y="384169"/>
                </a:cubicBezTo>
                <a:lnTo>
                  <a:pt x="4662320" y="386178"/>
                </a:lnTo>
                <a:lnTo>
                  <a:pt x="4664999" y="354701"/>
                </a:lnTo>
                <a:lnTo>
                  <a:pt x="4727283" y="351352"/>
                </a:lnTo>
                <a:cubicBezTo>
                  <a:pt x="4740529" y="350608"/>
                  <a:pt x="4747152" y="343688"/>
                  <a:pt x="4747152" y="330591"/>
                </a:cubicBezTo>
                <a:cubicBezTo>
                  <a:pt x="4747152" y="324489"/>
                  <a:pt x="4745589" y="319354"/>
                  <a:pt x="4742464" y="315187"/>
                </a:cubicBezTo>
                <a:cubicBezTo>
                  <a:pt x="4738594" y="310127"/>
                  <a:pt x="4732790" y="307820"/>
                  <a:pt x="4725051" y="308267"/>
                </a:cubicBezTo>
                <a:lnTo>
                  <a:pt x="4668571" y="311615"/>
                </a:lnTo>
                <a:lnTo>
                  <a:pt x="4671026" y="282594"/>
                </a:lnTo>
                <a:lnTo>
                  <a:pt x="4697146" y="280808"/>
                </a:lnTo>
                <a:cubicBezTo>
                  <a:pt x="4709647" y="280064"/>
                  <a:pt x="4715898" y="272697"/>
                  <a:pt x="4715898" y="258707"/>
                </a:cubicBezTo>
                <a:cubicBezTo>
                  <a:pt x="4715898" y="251563"/>
                  <a:pt x="4713666" y="246131"/>
                  <a:pt x="4709201" y="242410"/>
                </a:cubicBezTo>
                <a:cubicBezTo>
                  <a:pt x="4705182" y="239285"/>
                  <a:pt x="4700717" y="237871"/>
                  <a:pt x="4695806" y="238169"/>
                </a:cubicBezTo>
                <a:lnTo>
                  <a:pt x="4694020" y="238392"/>
                </a:lnTo>
                <a:lnTo>
                  <a:pt x="4573246" y="246429"/>
                </a:lnTo>
                <a:lnTo>
                  <a:pt x="4573246" y="217184"/>
                </a:lnTo>
                <a:cubicBezTo>
                  <a:pt x="4601375" y="212570"/>
                  <a:pt x="4622062" y="208552"/>
                  <a:pt x="4635308" y="205129"/>
                </a:cubicBezTo>
                <a:cubicBezTo>
                  <a:pt x="4648404" y="201706"/>
                  <a:pt x="4654953" y="194934"/>
                  <a:pt x="4654953" y="184814"/>
                </a:cubicBezTo>
                <a:cubicBezTo>
                  <a:pt x="4654953" y="180349"/>
                  <a:pt x="4653688" y="175958"/>
                  <a:pt x="4651158" y="171642"/>
                </a:cubicBezTo>
                <a:cubicBezTo>
                  <a:pt x="4646991" y="164350"/>
                  <a:pt x="4640591" y="160704"/>
                  <a:pt x="4631959" y="160704"/>
                </a:cubicBezTo>
                <a:close/>
                <a:moveTo>
                  <a:pt x="134940" y="0"/>
                </a:moveTo>
                <a:lnTo>
                  <a:pt x="9009060" y="0"/>
                </a:lnTo>
                <a:cubicBezTo>
                  <a:pt x="9083585" y="0"/>
                  <a:pt x="9144000" y="60415"/>
                  <a:pt x="9144000" y="134940"/>
                </a:cubicBezTo>
                <a:lnTo>
                  <a:pt x="9144000" y="674685"/>
                </a:lnTo>
                <a:cubicBezTo>
                  <a:pt x="9144000" y="749210"/>
                  <a:pt x="9083585" y="809625"/>
                  <a:pt x="9009060" y="809625"/>
                </a:cubicBezTo>
                <a:lnTo>
                  <a:pt x="134940" y="809625"/>
                </a:lnTo>
                <a:cubicBezTo>
                  <a:pt x="60415" y="809625"/>
                  <a:pt x="0" y="749210"/>
                  <a:pt x="0" y="674685"/>
                </a:cubicBezTo>
                <a:lnTo>
                  <a:pt x="0" y="134940"/>
                </a:lnTo>
                <a:cubicBezTo>
                  <a:pt x="0" y="60415"/>
                  <a:pt x="60415" y="0"/>
                  <a:pt x="134940" y="0"/>
                </a:cubicBezTo>
                <a:close/>
              </a:path>
            </a:pathLst>
          </a:cu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pic>
        <p:nvPicPr>
          <p:cNvPr id="4" name="図 3">
            <a:extLst>
              <a:ext uri="{FF2B5EF4-FFF2-40B4-BE49-F238E27FC236}">
                <a16:creationId xmlns:a16="http://schemas.microsoft.com/office/drawing/2014/main" id="{193BFC44-375E-B4DB-4913-879828BB33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51" y="4529036"/>
            <a:ext cx="1315788" cy="1846669"/>
          </a:xfrm>
          <a:prstGeom prst="rect">
            <a:avLst/>
          </a:prstGeom>
        </p:spPr>
      </p:pic>
      <p:pic>
        <p:nvPicPr>
          <p:cNvPr id="14" name="Picture 4">
            <a:extLst>
              <a:ext uri="{FF2B5EF4-FFF2-40B4-BE49-F238E27FC236}">
                <a16:creationId xmlns:a16="http://schemas.microsoft.com/office/drawing/2014/main" id="{0A4EE274-D9AA-5F55-78A5-C722C48CA3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4860" y="4534621"/>
            <a:ext cx="1315789" cy="184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16">
            <a:extLst>
              <a:ext uri="{FF2B5EF4-FFF2-40B4-BE49-F238E27FC236}">
                <a16:creationId xmlns:a16="http://schemas.microsoft.com/office/drawing/2014/main" id="{80AFEB9E-6EDF-D054-4B6C-8E9A92E32FB6}"/>
              </a:ext>
            </a:extLst>
          </p:cNvPr>
          <p:cNvSpPr txBox="1"/>
          <p:nvPr/>
        </p:nvSpPr>
        <p:spPr>
          <a:xfrm>
            <a:off x="133351" y="1076325"/>
            <a:ext cx="6578734" cy="553998"/>
          </a:xfrm>
          <a:prstGeom prst="rect">
            <a:avLst/>
          </a:prstGeom>
          <a:noFill/>
        </p:spPr>
        <p:txBody>
          <a:bodyPr wrap="square" rtlCol="0">
            <a:spAutoFit/>
          </a:bodyPr>
          <a:lstStyle/>
          <a:p>
            <a:r>
              <a:rPr kumimoji="1" lang="ja-JP" altLang="en-US" sz="1500" dirty="0">
                <a:solidFill>
                  <a:schemeClr val="tx2">
                    <a:lumMod val="75000"/>
                  </a:schemeClr>
                </a:solidFill>
                <a:latin typeface="UD デジタル 教科書体 N-B" panose="02020700000000000000" pitchFamily="17" charset="-128"/>
                <a:ea typeface="UD デジタル 教科書体 N-B" panose="02020700000000000000" pitchFamily="17" charset="-128"/>
              </a:rPr>
              <a:t>リン酸（バットグアノ）を施用して毛細根を増やし、ケイ酸質資材</a:t>
            </a:r>
            <a:endParaRPr kumimoji="1" lang="en-US" altLang="ja-JP" sz="1500" dirty="0">
              <a:solidFill>
                <a:schemeClr val="tx2">
                  <a:lumMod val="75000"/>
                </a:schemeClr>
              </a:solidFill>
              <a:latin typeface="UD デジタル 教科書体 N-B" panose="02020700000000000000" pitchFamily="17" charset="-128"/>
              <a:ea typeface="UD デジタル 教科書体 N-B" panose="02020700000000000000" pitchFamily="17" charset="-128"/>
            </a:endParaRPr>
          </a:p>
          <a:p>
            <a:r>
              <a:rPr kumimoji="1" lang="ja-JP" altLang="en-US" sz="1500" dirty="0">
                <a:solidFill>
                  <a:schemeClr val="tx2">
                    <a:lumMod val="75000"/>
                  </a:schemeClr>
                </a:solidFill>
                <a:latin typeface="UD デジタル 教科書体 N-B" panose="02020700000000000000" pitchFamily="17" charset="-128"/>
                <a:ea typeface="UD デジタル 教科書体 N-B" panose="02020700000000000000" pitchFamily="17" charset="-128"/>
              </a:rPr>
              <a:t>（</a:t>
            </a:r>
            <a:r>
              <a:rPr kumimoji="1" lang="en-US" altLang="ja-JP" sz="1500" dirty="0">
                <a:solidFill>
                  <a:schemeClr val="tx2">
                    <a:lumMod val="75000"/>
                  </a:schemeClr>
                </a:solidFill>
                <a:latin typeface="UD デジタル 教科書体 N-B" panose="02020700000000000000" pitchFamily="17" charset="-128"/>
                <a:ea typeface="UD デジタル 教科書体 N-B" panose="02020700000000000000" pitchFamily="17" charset="-128"/>
              </a:rPr>
              <a:t>2</a:t>
            </a:r>
            <a:r>
              <a:rPr kumimoji="1" lang="ja-JP" altLang="en-US" sz="1500" dirty="0">
                <a:solidFill>
                  <a:schemeClr val="tx2">
                    <a:lumMod val="75000"/>
                  </a:schemeClr>
                </a:solidFill>
                <a:latin typeface="UD デジタル 教科書体 N-B" panose="02020700000000000000" pitchFamily="17" charset="-128"/>
                <a:ea typeface="UD デジタル 教科書体 N-B" panose="02020700000000000000" pitchFamily="17" charset="-128"/>
              </a:rPr>
              <a:t>：</a:t>
            </a:r>
            <a:r>
              <a:rPr kumimoji="1" lang="en-US" altLang="ja-JP" sz="1500" dirty="0">
                <a:solidFill>
                  <a:schemeClr val="tx2">
                    <a:lumMod val="75000"/>
                  </a:schemeClr>
                </a:solidFill>
                <a:latin typeface="UD デジタル 教科書体 N-B" panose="02020700000000000000" pitchFamily="17" charset="-128"/>
                <a:ea typeface="UD デジタル 教科書体 N-B" panose="02020700000000000000" pitchFamily="17" charset="-128"/>
              </a:rPr>
              <a:t>1</a:t>
            </a:r>
            <a:r>
              <a:rPr kumimoji="1" lang="ja-JP" altLang="en-US" sz="1500" dirty="0">
                <a:solidFill>
                  <a:schemeClr val="tx2">
                    <a:lumMod val="75000"/>
                  </a:schemeClr>
                </a:solidFill>
                <a:latin typeface="UD デジタル 教科書体 N-B" panose="02020700000000000000" pitchFamily="17" charset="-128"/>
                <a:ea typeface="UD デジタル 教科書体 N-B" panose="02020700000000000000" pitchFamily="17" charset="-128"/>
              </a:rPr>
              <a:t>型モンモリロナイト粘土鉱物）などを一緒に土壌に入れると・・・</a:t>
            </a:r>
          </a:p>
        </p:txBody>
      </p:sp>
      <p:graphicFrame>
        <p:nvGraphicFramePr>
          <p:cNvPr id="9" name="図表 8">
            <a:extLst>
              <a:ext uri="{FF2B5EF4-FFF2-40B4-BE49-F238E27FC236}">
                <a16:creationId xmlns:a16="http://schemas.microsoft.com/office/drawing/2014/main" id="{D6D3FD52-495A-E4D5-B548-4191D61A6775}"/>
              </a:ext>
            </a:extLst>
          </p:cNvPr>
          <p:cNvGraphicFramePr/>
          <p:nvPr>
            <p:extLst>
              <p:ext uri="{D42A27DB-BD31-4B8C-83A1-F6EECF244321}">
                <p14:modId xmlns:p14="http://schemas.microsoft.com/office/powerpoint/2010/main" val="3569825773"/>
              </p:ext>
            </p:extLst>
          </p:nvPr>
        </p:nvGraphicFramePr>
        <p:xfrm>
          <a:off x="980512" y="1353324"/>
          <a:ext cx="2451651" cy="39626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図表 10">
            <a:extLst>
              <a:ext uri="{FF2B5EF4-FFF2-40B4-BE49-F238E27FC236}">
                <a16:creationId xmlns:a16="http://schemas.microsoft.com/office/drawing/2014/main" id="{B529F85B-61C8-48D9-B722-6E2406C2CAF6}"/>
              </a:ext>
            </a:extLst>
          </p:cNvPr>
          <p:cNvGraphicFramePr/>
          <p:nvPr>
            <p:extLst>
              <p:ext uri="{D42A27DB-BD31-4B8C-83A1-F6EECF244321}">
                <p14:modId xmlns:p14="http://schemas.microsoft.com/office/powerpoint/2010/main" val="4170931932"/>
              </p:ext>
            </p:extLst>
          </p:nvPr>
        </p:nvGraphicFramePr>
        <p:xfrm>
          <a:off x="5593404" y="1599921"/>
          <a:ext cx="2383277" cy="357977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5" name="図 14" descr="作品, ケーキ, チョコレート, 人 が含まれている画像&#10;&#10;AI 生成コンテンツは誤りを含む可能性があります。">
            <a:extLst>
              <a:ext uri="{FF2B5EF4-FFF2-40B4-BE49-F238E27FC236}">
                <a16:creationId xmlns:a16="http://schemas.microsoft.com/office/drawing/2014/main" id="{50C6D3B4-3E9A-F99E-B53F-3CC1AF771151}"/>
              </a:ext>
            </a:extLst>
          </p:cNvPr>
          <p:cNvPicPr>
            <a:picLocks noChangeAspect="1"/>
          </p:cNvPicPr>
          <p:nvPr/>
        </p:nvPicPr>
        <p:blipFill>
          <a:blip r:embed="rId15" cstate="print">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3514945" y="1899253"/>
            <a:ext cx="2048566" cy="1070696"/>
          </a:xfrm>
          <a:prstGeom prst="rect">
            <a:avLst/>
          </a:prstGeom>
        </p:spPr>
      </p:pic>
      <p:sp>
        <p:nvSpPr>
          <p:cNvPr id="16" name="テキスト ボックス 15">
            <a:extLst>
              <a:ext uri="{FF2B5EF4-FFF2-40B4-BE49-F238E27FC236}">
                <a16:creationId xmlns:a16="http://schemas.microsoft.com/office/drawing/2014/main" id="{36B80ACA-1258-55AD-D565-78E9F1B05EC1}"/>
              </a:ext>
            </a:extLst>
          </p:cNvPr>
          <p:cNvSpPr txBox="1"/>
          <p:nvPr/>
        </p:nvSpPr>
        <p:spPr>
          <a:xfrm rot="21446298">
            <a:off x="3400142" y="3177930"/>
            <a:ext cx="2318588" cy="369332"/>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土がどんどん健康に</a:t>
            </a:r>
          </a:p>
        </p:txBody>
      </p:sp>
      <mc:AlternateContent xmlns:mc="http://schemas.openxmlformats.org/markup-compatibility/2006" xmlns:p14="http://schemas.microsoft.com/office/powerpoint/2010/main">
        <mc:Choice Requires="p14">
          <p:contentPart p14:bwMode="auto" r:id="rId17">
            <p14:nvContentPartPr>
              <p14:cNvPr id="30" name="インク 29">
                <a:extLst>
                  <a:ext uri="{FF2B5EF4-FFF2-40B4-BE49-F238E27FC236}">
                    <a16:creationId xmlns:a16="http://schemas.microsoft.com/office/drawing/2014/main" id="{CCD7F347-B7FE-6495-7EA4-5A0E5A40899D}"/>
                  </a:ext>
                </a:extLst>
              </p14:cNvPr>
              <p14:cNvContentPartPr/>
              <p14:nvPr/>
            </p14:nvContentPartPr>
            <p14:xfrm rot="360906">
              <a:off x="3377853" y="3276253"/>
              <a:ext cx="2099880" cy="279360"/>
            </p14:xfrm>
          </p:contentPart>
        </mc:Choice>
        <mc:Fallback xmlns="">
          <p:pic>
            <p:nvPicPr>
              <p:cNvPr id="30" name="インク 29">
                <a:extLst>
                  <a:ext uri="{FF2B5EF4-FFF2-40B4-BE49-F238E27FC236}">
                    <a16:creationId xmlns:a16="http://schemas.microsoft.com/office/drawing/2014/main" id="{CCD7F347-B7FE-6495-7EA4-5A0E5A40899D}"/>
                  </a:ext>
                </a:extLst>
              </p:cNvPr>
              <p:cNvPicPr/>
              <p:nvPr/>
            </p:nvPicPr>
            <p:blipFill>
              <a:blip r:embed="rId18"/>
              <a:stretch>
                <a:fillRect/>
              </a:stretch>
            </p:blipFill>
            <p:spPr>
              <a:xfrm rot="360906">
                <a:off x="3342213" y="3204253"/>
                <a:ext cx="2171520" cy="423000"/>
              </a:xfrm>
              <a:prstGeom prst="rect">
                <a:avLst/>
              </a:prstGeom>
            </p:spPr>
          </p:pic>
        </mc:Fallback>
      </mc:AlternateContent>
      <p:sp>
        <p:nvSpPr>
          <p:cNvPr id="31" name="四角形: 角を丸くする 30">
            <a:extLst>
              <a:ext uri="{FF2B5EF4-FFF2-40B4-BE49-F238E27FC236}">
                <a16:creationId xmlns:a16="http://schemas.microsoft.com/office/drawing/2014/main" id="{4919590D-9A68-56A3-AD3B-0A79EA842ACA}"/>
              </a:ext>
            </a:extLst>
          </p:cNvPr>
          <p:cNvSpPr/>
          <p:nvPr/>
        </p:nvSpPr>
        <p:spPr>
          <a:xfrm>
            <a:off x="2027903" y="4758267"/>
            <a:ext cx="5063066" cy="1761066"/>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9299C884-C558-3E57-6136-9598AD95971E}"/>
              </a:ext>
            </a:extLst>
          </p:cNvPr>
          <p:cNvSpPr txBox="1"/>
          <p:nvPr/>
        </p:nvSpPr>
        <p:spPr>
          <a:xfrm>
            <a:off x="2547571" y="4589701"/>
            <a:ext cx="2926711" cy="307777"/>
          </a:xfrm>
          <a:prstGeom prst="rect">
            <a:avLst/>
          </a:prstGeom>
          <a:solidFill>
            <a:schemeClr val="bg2"/>
          </a:solidFill>
        </p:spPr>
        <p:txBody>
          <a:bodyPr wrap="square" rtlCol="0">
            <a:spAutoFit/>
          </a:bodyPr>
          <a:lstStyle/>
          <a:p>
            <a:r>
              <a:rPr kumimoji="1" lang="ja-JP" altLang="en-US" sz="1400" dirty="0">
                <a:latin typeface="UD デジタル 教科書体 N-B" panose="02020700000000000000" pitchFamily="17" charset="-128"/>
                <a:ea typeface="UD デジタル 教科書体 N-B" panose="02020700000000000000" pitchFamily="17" charset="-128"/>
              </a:rPr>
              <a:t>栽培にはなぜ有機物が必要なのか</a:t>
            </a:r>
          </a:p>
        </p:txBody>
      </p:sp>
      <p:sp>
        <p:nvSpPr>
          <p:cNvPr id="33" name="テキスト ボックス 32">
            <a:extLst>
              <a:ext uri="{FF2B5EF4-FFF2-40B4-BE49-F238E27FC236}">
                <a16:creationId xmlns:a16="http://schemas.microsoft.com/office/drawing/2014/main" id="{0443493F-4259-D9C2-BD65-BC33129FF638}"/>
              </a:ext>
            </a:extLst>
          </p:cNvPr>
          <p:cNvSpPr txBox="1"/>
          <p:nvPr/>
        </p:nvSpPr>
        <p:spPr>
          <a:xfrm>
            <a:off x="2007694" y="4897478"/>
            <a:ext cx="5063067" cy="1569660"/>
          </a:xfrm>
          <a:prstGeom prst="rect">
            <a:avLst/>
          </a:prstGeom>
          <a:noFill/>
        </p:spPr>
        <p:txBody>
          <a:bodyPr wrap="square" rtlCol="0">
            <a:spAutoFit/>
          </a:bodyPr>
          <a:lstStyle/>
          <a:p>
            <a:r>
              <a:rPr kumimoji="1" lang="ja-JP" altLang="en-US" sz="1200" dirty="0">
                <a:latin typeface="UD デジタル 教科書体 N-B" panose="02020700000000000000" pitchFamily="17" charset="-128"/>
                <a:ea typeface="UD デジタル 教科書体 N-B" panose="02020700000000000000" pitchFamily="17" charset="-128"/>
              </a:rPr>
              <a:t>植物の栽培になぜ有機物が必要なのか、慣行栽培で施用される化成肥料は植物本体を成長させる為には非常に高い効果があります。しかし、植物が生育する培地（土壌）を作る効果はありません。土壌に有機物（有機由来の肥料や堆肥）を施す事により、元々存在していた昆虫、微生物や細菌群がその有機物を食するために動き回り土壌環境が良くなったり、その死骸が又有機物として機能し土壌の腐植が進んだり、植物が育ちやすい環境が整います。結果として適度なストレスが植物にも良い効果をもたらし糖度が上がったり食味、色艶のよい植物が育ちます。</a:t>
            </a:r>
            <a:endParaRPr kumimoji="1" lang="en-US" altLang="ja-JP" sz="12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34147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帯状のデザイン (青) (16 x 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1307729_TF16391941_TF16391941" id="{E6ED7C5D-3196-4812-AB86-A9CC65A987E0}" vid="{481E38FC-7B4A-43E8-B438-8963235BB9F1}"/>
    </a:ext>
  </a:extLst>
</a:theme>
</file>

<file path=ppt/theme/theme2.xml><?xml version="1.0" encoding="utf-8"?>
<a:theme xmlns:a="http://schemas.openxmlformats.org/drawingml/2006/main" name="Office テーマ">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テーマ">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自然をテーマにした青帯のプレゼンテーション、山の向こうから日が昇る写真付き (ワイドスクリーン)</Template>
  <TotalTime>1014</TotalTime>
  <Words>1997</Words>
  <Application>Microsoft Office PowerPoint</Application>
  <PresentationFormat>画面に合わせる (4:3)</PresentationFormat>
  <Paragraphs>116</Paragraphs>
  <Slides>6</Slides>
  <Notes>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Meiryo UI</vt:lpstr>
      <vt:lpstr>UD デジタル 教科書体 N-B</vt:lpstr>
      <vt:lpstr>ADLaM Display</vt:lpstr>
      <vt:lpstr>Arial</vt:lpstr>
      <vt:lpstr>帯状のデザイン (青) (16 x 9)</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聡一郎 豊嶋</dc:creator>
  <cp:lastModifiedBy>聡一郎 豊嶋</cp:lastModifiedBy>
  <cp:revision>40</cp:revision>
  <cp:lastPrinted>2025-09-09T05:05:31Z</cp:lastPrinted>
  <dcterms:created xsi:type="dcterms:W3CDTF">2025-09-04T05:11:29Z</dcterms:created>
  <dcterms:modified xsi:type="dcterms:W3CDTF">2025-09-30T05:57:11Z</dcterms:modified>
</cp:coreProperties>
</file>